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saveSubsetFonts="1">
  <p:sldMasterIdLst>
    <p:sldMasterId id="2147483650" r:id="rId1"/>
  </p:sldMasterIdLst>
  <p:notesMasterIdLst>
    <p:notesMasterId r:id="rId17"/>
  </p:notesMasterIdLst>
  <p:handoutMasterIdLst>
    <p:handoutMasterId r:id="rId18"/>
  </p:handoutMasterIdLst>
  <p:sldIdLst>
    <p:sldId id="699" r:id="rId2"/>
    <p:sldId id="719" r:id="rId3"/>
    <p:sldId id="724" r:id="rId4"/>
    <p:sldId id="732" r:id="rId5"/>
    <p:sldId id="759" r:id="rId6"/>
    <p:sldId id="762" r:id="rId7"/>
    <p:sldId id="760" r:id="rId8"/>
    <p:sldId id="757" r:id="rId9"/>
    <p:sldId id="766" r:id="rId10"/>
    <p:sldId id="768" r:id="rId11"/>
    <p:sldId id="761" r:id="rId12"/>
    <p:sldId id="763" r:id="rId13"/>
    <p:sldId id="765" r:id="rId14"/>
    <p:sldId id="764" r:id="rId15"/>
    <p:sldId id="728" r:id="rId16"/>
  </p:sldIdLst>
  <p:sldSz cx="9906000" cy="6858000" type="A4"/>
  <p:notesSz cx="7099300" cy="10234613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TheSansCorrespondence" pitchFamily="34" charset="0"/>
        <a:ea typeface="ＭＳ Ｐゴシック" pitchFamily="34" charset="-128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TheSansCorrespondence" pitchFamily="34" charset="0"/>
        <a:ea typeface="ＭＳ Ｐゴシック" pitchFamily="34" charset="-128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TheSansCorrespondence" pitchFamily="34" charset="0"/>
        <a:ea typeface="ＭＳ Ｐゴシック" pitchFamily="34" charset="-128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TheSansCorrespondence" pitchFamily="34" charset="0"/>
        <a:ea typeface="ＭＳ Ｐゴシック" pitchFamily="34" charset="-128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1200" b="1" kern="1200">
        <a:solidFill>
          <a:schemeClr val="tx1"/>
        </a:solidFill>
        <a:latin typeface="TheSansCorrespondence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1200" b="1" kern="1200">
        <a:solidFill>
          <a:schemeClr val="tx1"/>
        </a:solidFill>
        <a:latin typeface="TheSansCorrespondence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1200" b="1" kern="1200">
        <a:solidFill>
          <a:schemeClr val="tx1"/>
        </a:solidFill>
        <a:latin typeface="TheSansCorrespondence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1200" b="1" kern="1200">
        <a:solidFill>
          <a:schemeClr val="tx1"/>
        </a:solidFill>
        <a:latin typeface="TheSansCorrespondence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1200" b="1" kern="1200">
        <a:solidFill>
          <a:schemeClr val="tx1"/>
        </a:solidFill>
        <a:latin typeface="TheSansCorrespondence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B2B2B2"/>
    <a:srgbClr val="338FC9"/>
    <a:srgbClr val="448ECA"/>
    <a:srgbClr val="808080"/>
    <a:srgbClr val="969696"/>
    <a:srgbClr val="D2A85D"/>
    <a:srgbClr val="DDDDDD"/>
    <a:srgbClr val="7AB5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 snapToObjects="1">
      <p:cViewPr varScale="1">
        <p:scale>
          <a:sx n="116" d="100"/>
          <a:sy n="116" d="100"/>
        </p:scale>
        <p:origin x="1050" y="96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-2172" y="-96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86" tIns="47894" rIns="95786" bIns="47894" numCol="1" anchor="t" anchorCtr="0" compatLnSpc="1">
            <a:prstTxWarp prst="textNoShape">
              <a:avLst/>
            </a:prstTxWarp>
          </a:bodyPr>
          <a:lstStyle>
            <a:lvl1pPr algn="l" defTabSz="957263">
              <a:defRPr b="0">
                <a:latin typeface="TheSansCorrespondence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86" tIns="47894" rIns="95786" bIns="47894" numCol="1" anchor="t" anchorCtr="0" compatLnSpc="1">
            <a:prstTxWarp prst="textNoShape">
              <a:avLst/>
            </a:prstTxWarp>
          </a:bodyPr>
          <a:lstStyle>
            <a:lvl1pPr algn="r" defTabSz="957263">
              <a:defRPr b="0">
                <a:latin typeface="TheSansCorrespondence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86" tIns="47894" rIns="95786" bIns="47894" numCol="1" anchor="b" anchorCtr="0" compatLnSpc="1">
            <a:prstTxWarp prst="textNoShape">
              <a:avLst/>
            </a:prstTxWarp>
          </a:bodyPr>
          <a:lstStyle>
            <a:lvl1pPr algn="l" defTabSz="957263">
              <a:defRPr b="0">
                <a:latin typeface="TheSansCorrespondence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86" tIns="47894" rIns="95786" bIns="47894" numCol="1" anchor="b" anchorCtr="0" compatLnSpc="1">
            <a:prstTxWarp prst="textNoShape">
              <a:avLst/>
            </a:prstTxWarp>
          </a:bodyPr>
          <a:lstStyle>
            <a:lvl1pPr algn="r" defTabSz="957263">
              <a:defRPr b="0"/>
            </a:lvl1pPr>
          </a:lstStyle>
          <a:p>
            <a:fld id="{ABA65586-BCDD-4CAF-BDE2-137CA2371046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711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786" tIns="47894" rIns="95786" bIns="47894" numCol="1" anchor="ctr" anchorCtr="0" compatLnSpc="1">
            <a:prstTxWarp prst="textNoShape">
              <a:avLst/>
            </a:prstTxWarp>
          </a:bodyPr>
          <a:lstStyle>
            <a:lvl1pPr algn="l" defTabSz="957263">
              <a:defRPr b="0">
                <a:latin typeface="TheSansCorrespondence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42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4313" y="0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786" tIns="47894" rIns="95786" bIns="47894" numCol="1" anchor="ctr" anchorCtr="0" compatLnSpc="1">
            <a:prstTxWarp prst="textNoShape">
              <a:avLst/>
            </a:prstTxWarp>
          </a:bodyPr>
          <a:lstStyle>
            <a:lvl1pPr algn="r" defTabSz="957263">
              <a:defRPr b="0">
                <a:latin typeface="TheSansCorrespondence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76288" y="766763"/>
            <a:ext cx="5546725" cy="38401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42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86" tIns="47894" rIns="95786" bIns="4789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42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49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786" tIns="47894" rIns="95786" bIns="47894" numCol="1" anchor="b" anchorCtr="0" compatLnSpc="1">
            <a:prstTxWarp prst="textNoShape">
              <a:avLst/>
            </a:prstTxWarp>
          </a:bodyPr>
          <a:lstStyle>
            <a:lvl1pPr algn="l" defTabSz="957263">
              <a:defRPr b="0">
                <a:latin typeface="TheSansCorrespondence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42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4313" y="9723438"/>
            <a:ext cx="30749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786" tIns="47894" rIns="95786" bIns="47894" numCol="1" anchor="b" anchorCtr="0" compatLnSpc="1">
            <a:prstTxWarp prst="textNoShape">
              <a:avLst/>
            </a:prstTxWarp>
          </a:bodyPr>
          <a:lstStyle>
            <a:lvl1pPr algn="r" defTabSz="957263">
              <a:defRPr b="0"/>
            </a:lvl1pPr>
          </a:lstStyle>
          <a:p>
            <a:fld id="{E7642C56-1AA4-49A5-A812-5F881C073F2A}" type="slidenum">
              <a:rPr lang="en-US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250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heSansCorrespondence" pitchFamily="34" charset="0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heSansCorrespondence" pitchFamily="34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heSansCorrespondence" pitchFamily="34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heSansCorrespondence" pitchFamily="34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TheSansCorrespondence" pitchFamily="34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1 Marcador de imagen de diapositiva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6322" name="2 Marcador de notas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s-ES">
              <a:ea typeface="ＭＳ Ｐゴシック" pitchFamily="34" charset="-128"/>
            </a:endParaRPr>
          </a:p>
        </p:txBody>
      </p:sp>
      <p:sp>
        <p:nvSpPr>
          <p:cNvPr id="56323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6A6FD76-9D76-49E1-AEB5-47F7BA0FE2B4}" type="slidenum">
              <a:rPr lang="en-US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8"/>
          <p:cNvCxnSpPr>
            <a:cxnSpLocks noChangeShapeType="1"/>
          </p:cNvCxnSpPr>
          <p:nvPr/>
        </p:nvCxnSpPr>
        <p:spPr bwMode="auto">
          <a:xfrm>
            <a:off x="0" y="876300"/>
            <a:ext cx="9906000" cy="0"/>
          </a:xfrm>
          <a:prstGeom prst="line">
            <a:avLst/>
          </a:prstGeom>
          <a:noFill/>
          <a:ln w="9525">
            <a:solidFill>
              <a:srgbClr val="D9D9D9"/>
            </a:solidFill>
            <a:round/>
            <a:headEnd/>
            <a:tailEnd/>
          </a:ln>
        </p:spPr>
      </p:cxnSp>
      <p:sp>
        <p:nvSpPr>
          <p:cNvPr id="8" name="1 Título"/>
          <p:cNvSpPr>
            <a:spLocks noGrp="1"/>
          </p:cNvSpPr>
          <p:nvPr>
            <p:ph type="title"/>
          </p:nvPr>
        </p:nvSpPr>
        <p:spPr>
          <a:xfrm>
            <a:off x="364277" y="211590"/>
            <a:ext cx="9030777" cy="411257"/>
          </a:xfr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lang="es-ES_tradnl" sz="2200" b="0" kern="1200" dirty="0">
                <a:solidFill>
                  <a:srgbClr val="133054"/>
                </a:solidFill>
                <a:latin typeface="Arial Rounded MT Bold"/>
                <a:ea typeface="ＭＳ Ｐゴシック" charset="0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40BF97B-20A4-4700-9918-5C4A2B52A231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41309" y="5013395"/>
            <a:ext cx="5944287" cy="353943"/>
          </a:xfrm>
          <a:noFill/>
          <a:ln>
            <a:noFill/>
          </a:ln>
        </p:spPr>
        <p:txBody>
          <a:bodyPr lIns="91440" tIns="45720" rIns="91440" bIns="45720" anchor="b"/>
          <a:lstStyle>
            <a:lvl1pPr>
              <a:defRPr lang="es-ES_tradnl" sz="1700" b="0">
                <a:solidFill>
                  <a:srgbClr val="338FC9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941309" y="612775"/>
            <a:ext cx="5944287" cy="4114800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/>
              <a:t>Haga clic en el icono para agregar una imagen</a:t>
            </a:r>
            <a:endParaRPr lang="es-ES_tradnl" noProof="0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941309" y="5367338"/>
            <a:ext cx="5944287" cy="804862"/>
          </a:xfrm>
        </p:spPr>
        <p:txBody>
          <a:bodyPr/>
          <a:lstStyle>
            <a:lvl1pPr marL="0" indent="0">
              <a:buNone/>
              <a:defRPr sz="1300">
                <a:solidFill>
                  <a:srgbClr val="404040"/>
                </a:solidFill>
                <a:latin typeface="+mn-lt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D884557-74E6-412A-9D55-D58D1E75D355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0" y="876300"/>
            <a:ext cx="9906000" cy="0"/>
          </a:xfrm>
          <a:prstGeom prst="line">
            <a:avLst/>
          </a:prstGeom>
          <a:noFill/>
          <a:ln w="9525">
            <a:solidFill>
              <a:srgbClr val="D9D9D9"/>
            </a:solidFill>
            <a:round/>
            <a:headEnd/>
            <a:tailEnd/>
          </a:ln>
        </p:spPr>
      </p:cxn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noFill/>
          <a:ln>
            <a:noFill/>
          </a:ln>
        </p:spPr>
        <p:txBody>
          <a:bodyPr vert="vert"/>
          <a:lstStyle>
            <a:lvl1pPr>
              <a:defRPr lang="es-E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>
              <a:defRPr lang="es-E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2pPr>
            <a:lvl3pPr>
              <a:defRPr lang="es-ES" sz="1100" smtClean="0">
                <a:solidFill>
                  <a:srgbClr val="A6A6A6"/>
                </a:solidFill>
                <a:latin typeface="+mn-lt"/>
                <a:cs typeface="Arial"/>
              </a:defRPr>
            </a:lvl3pPr>
            <a:lvl4pPr>
              <a:defRPr lang="es-ES" sz="900" smtClean="0">
                <a:solidFill>
                  <a:srgbClr val="A6A6A6"/>
                </a:solidFill>
                <a:latin typeface="+mn-lt"/>
                <a:cs typeface="Arial"/>
              </a:defRPr>
            </a:lvl4pPr>
            <a:lvl5pPr>
              <a:defRPr lang="es-ES_tradnl" sz="900">
                <a:solidFill>
                  <a:srgbClr val="A6A6A6"/>
                </a:solidFill>
                <a:latin typeface="+mn-lt"/>
                <a:cs typeface="Arial"/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8" name="1 Título"/>
          <p:cNvSpPr>
            <a:spLocks noGrp="1"/>
          </p:cNvSpPr>
          <p:nvPr>
            <p:ph type="title"/>
          </p:nvPr>
        </p:nvSpPr>
        <p:spPr>
          <a:xfrm>
            <a:off x="364277" y="211590"/>
            <a:ext cx="9030777" cy="411257"/>
          </a:xfr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lang="es-ES_tradnl" sz="2200" b="0" kern="1200" dirty="0">
                <a:solidFill>
                  <a:srgbClr val="133054"/>
                </a:solidFill>
                <a:latin typeface="Arial Rounded MT Bold"/>
                <a:ea typeface="ＭＳ Ｐゴシック" charset="0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2ED9D02-BDD6-406B-87B1-111E00EACD0E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726315" y="274639"/>
            <a:ext cx="749812" cy="5680075"/>
          </a:xfrm>
          <a:noFill/>
          <a:ln w="9525" algn="ctr">
            <a:noFill/>
            <a:miter lim="800000"/>
            <a:headEnd/>
            <a:tailEnd/>
          </a:ln>
        </p:spPr>
        <p:txBody>
          <a:bodyPr vert="vert"/>
          <a:lstStyle>
            <a:lvl1pPr>
              <a:defRPr lang="es-ES_tradnl" sz="2200" b="0" kern="1200">
                <a:solidFill>
                  <a:srgbClr val="133054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78289" y="274639"/>
            <a:ext cx="6659597" cy="5680075"/>
          </a:xfrm>
          <a:noFill/>
          <a:ln>
            <a:noFill/>
          </a:ln>
        </p:spPr>
        <p:txBody>
          <a:bodyPr vert="vert"/>
          <a:lstStyle>
            <a:lvl1pPr>
              <a:defRPr lang="es-E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>
              <a:defRPr lang="es-E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2pPr>
            <a:lvl3pPr>
              <a:defRPr lang="es-ES" sz="1100" smtClean="0">
                <a:solidFill>
                  <a:srgbClr val="A6A6A6"/>
                </a:solidFill>
                <a:latin typeface="+mn-lt"/>
                <a:cs typeface="Arial"/>
              </a:defRPr>
            </a:lvl3pPr>
            <a:lvl4pPr>
              <a:defRPr lang="es-ES" sz="900" smtClean="0">
                <a:solidFill>
                  <a:srgbClr val="A6A6A6"/>
                </a:solidFill>
                <a:latin typeface="+mn-lt"/>
                <a:cs typeface="Arial"/>
              </a:defRPr>
            </a:lvl4pPr>
            <a:lvl5pPr>
              <a:defRPr lang="es-ES_tradnl" sz="900" dirty="0">
                <a:solidFill>
                  <a:srgbClr val="A6A6A6"/>
                </a:solidFill>
                <a:latin typeface="+mn-lt"/>
                <a:cs typeface="Arial"/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379F98-4D3B-4D1E-8FAD-004268CB53FB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485642" y="2130426"/>
            <a:ext cx="6934716" cy="1211476"/>
          </a:xfr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 algn="ctr">
              <a:defRPr lang="es-ES_tradnl" sz="3700" b="0" kern="1200" dirty="0">
                <a:solidFill>
                  <a:srgbClr val="133054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485642" y="3886200"/>
            <a:ext cx="6934716" cy="175260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 dirty="0"/>
              <a:t>Haga clic para modificar el estilo de subtítulo del patrón</a:t>
            </a:r>
            <a:endParaRPr lang="es-ES_tradnl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D69274-029E-4EB9-98E6-E1980B997CE5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8"/>
          <p:cNvCxnSpPr>
            <a:cxnSpLocks noChangeShapeType="1"/>
          </p:cNvCxnSpPr>
          <p:nvPr/>
        </p:nvCxnSpPr>
        <p:spPr bwMode="auto">
          <a:xfrm>
            <a:off x="0" y="876300"/>
            <a:ext cx="9906000" cy="0"/>
          </a:xfrm>
          <a:prstGeom prst="line">
            <a:avLst/>
          </a:prstGeom>
          <a:noFill/>
          <a:ln w="9525">
            <a:solidFill>
              <a:srgbClr val="D9D9D9"/>
            </a:solidFill>
            <a:round/>
            <a:headEnd/>
            <a:tailEnd/>
          </a:ln>
        </p:spPr>
      </p:cxn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171450" indent="-171450" algn="l">
              <a:buClr>
                <a:srgbClr val="338FC9"/>
              </a:buClr>
              <a:buSzPct val="100000"/>
              <a:buFont typeface="Arial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marL="536575" indent="-185738" algn="l">
              <a:buClr>
                <a:srgbClr val="338FC9"/>
              </a:buClr>
              <a:buSzPct val="90000"/>
              <a:buFont typeface="Courier New"/>
              <a:buChar char="o"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2pPr>
            <a:lvl3pPr marL="900113" indent="-184150" algn="l">
              <a:buClr>
                <a:schemeClr val="bg1">
                  <a:lumMod val="50000"/>
                </a:schemeClr>
              </a:buClr>
              <a:buSzPct val="100000"/>
              <a:buFont typeface="Arial"/>
              <a:buChar char="•"/>
              <a:defRPr sz="1100">
                <a:solidFill>
                  <a:srgbClr val="A6A6A6"/>
                </a:solidFill>
                <a:latin typeface="+mn-lt"/>
                <a:cs typeface="Arial"/>
              </a:defRPr>
            </a:lvl3pPr>
            <a:lvl4pPr algn="l">
              <a:buClr>
                <a:schemeClr val="bg1">
                  <a:lumMod val="50000"/>
                </a:schemeClr>
              </a:buClr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cs typeface="Arial"/>
              </a:defRPr>
            </a:lvl4pPr>
            <a:lvl5pPr algn="l">
              <a:buClr>
                <a:schemeClr val="bg1">
                  <a:lumMod val="50000"/>
                </a:schemeClr>
              </a:buClr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cs typeface="Arial"/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12" name="1 Título"/>
          <p:cNvSpPr>
            <a:spLocks noGrp="1"/>
          </p:cNvSpPr>
          <p:nvPr>
            <p:ph type="title"/>
          </p:nvPr>
        </p:nvSpPr>
        <p:spPr>
          <a:xfrm>
            <a:off x="364277" y="211590"/>
            <a:ext cx="9030777" cy="411257"/>
          </a:xfr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lang="es-ES_tradnl" sz="2200" b="0" kern="1200" dirty="0">
                <a:solidFill>
                  <a:srgbClr val="133054"/>
                </a:solidFill>
                <a:latin typeface="Arial Rounded MT Bold"/>
                <a:ea typeface="ＭＳ Ｐゴシック" charset="0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05475E8-7C0E-48DE-B846-8CD662E9872C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segundo niv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0" y="876300"/>
            <a:ext cx="9906000" cy="0"/>
          </a:xfrm>
          <a:prstGeom prst="line">
            <a:avLst/>
          </a:prstGeom>
          <a:noFill/>
          <a:ln w="9525">
            <a:solidFill>
              <a:srgbClr val="D9D9D9"/>
            </a:solidFill>
            <a:round/>
            <a:headEnd/>
            <a:tailEnd/>
          </a:ln>
        </p:spPr>
      </p:cxnSp>
      <p:sp>
        <p:nvSpPr>
          <p:cNvPr id="4" name="2 Marcador de contenido"/>
          <p:cNvSpPr>
            <a:spLocks noGrp="1"/>
          </p:cNvSpPr>
          <p:nvPr>
            <p:ph idx="1"/>
          </p:nvPr>
        </p:nvSpPr>
        <p:spPr>
          <a:xfrm>
            <a:off x="378289" y="1341439"/>
            <a:ext cx="9097838" cy="4613275"/>
          </a:xfrm>
        </p:spPr>
        <p:txBody>
          <a:bodyPr/>
          <a:lstStyle>
            <a:lvl1pPr marL="171450" indent="-171450" algn="l">
              <a:buClr>
                <a:srgbClr val="338FC9"/>
              </a:buClr>
              <a:buSzPct val="100000"/>
              <a:buFont typeface="Arial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marL="536575" indent="-185738" algn="l">
              <a:buClr>
                <a:srgbClr val="338FC9"/>
              </a:buClr>
              <a:buSzPct val="90000"/>
              <a:buFont typeface="Courier New"/>
              <a:buChar char="o"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2pPr>
            <a:lvl3pPr marL="900113" indent="-184150" algn="l">
              <a:buClr>
                <a:schemeClr val="bg1">
                  <a:lumMod val="50000"/>
                </a:schemeClr>
              </a:buClr>
              <a:buSzPct val="100000"/>
              <a:buFont typeface="Arial"/>
              <a:buChar char="•"/>
              <a:defRPr sz="1100">
                <a:solidFill>
                  <a:srgbClr val="A6A6A6"/>
                </a:solidFill>
                <a:latin typeface="+mn-lt"/>
                <a:cs typeface="Arial"/>
              </a:defRPr>
            </a:lvl3pPr>
            <a:lvl4pPr algn="l">
              <a:buClr>
                <a:schemeClr val="bg1">
                  <a:lumMod val="50000"/>
                </a:schemeClr>
              </a:buClr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cs typeface="Arial"/>
              </a:defRPr>
            </a:lvl4pPr>
            <a:lvl5pPr algn="l">
              <a:buClr>
                <a:schemeClr val="bg1">
                  <a:lumMod val="50000"/>
                </a:schemeClr>
              </a:buClr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cs typeface="Arial"/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6" name="1 Título"/>
          <p:cNvSpPr>
            <a:spLocks noGrp="1"/>
          </p:cNvSpPr>
          <p:nvPr>
            <p:ph type="title"/>
          </p:nvPr>
        </p:nvSpPr>
        <p:spPr>
          <a:xfrm>
            <a:off x="364277" y="211590"/>
            <a:ext cx="9030777" cy="411257"/>
          </a:xfr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lang="es-ES_tradnl" sz="2200" b="0" kern="1200" dirty="0">
                <a:solidFill>
                  <a:schemeClr val="bg1">
                    <a:lumMod val="75000"/>
                  </a:schemeClr>
                </a:solidFill>
                <a:latin typeface="Arial Rounded MT Bold"/>
                <a:ea typeface="ＭＳ Ｐゴシック" charset="0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9F9F143-63C7-484D-8358-956E33439C97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82370" y="4406901"/>
            <a:ext cx="8420357" cy="1211476"/>
          </a:xfr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lang="es-ES_tradnl" sz="3700" b="0" kern="1200" dirty="0">
                <a:solidFill>
                  <a:srgbClr val="133054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46338" y="2906713"/>
            <a:ext cx="8456389" cy="1500187"/>
          </a:xfrm>
        </p:spPr>
        <p:txBody>
          <a:bodyPr anchor="b"/>
          <a:lstStyle>
            <a:lvl1pPr marL="0" indent="0" algn="l">
              <a:buNone/>
              <a:defRPr sz="1800">
                <a:solidFill>
                  <a:srgbClr val="404040"/>
                </a:solidFill>
                <a:latin typeface="Arial "/>
                <a:cs typeface="Arial 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4D17C0-6684-42C9-AE41-592FF9EF0140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>
            <a:cxnSpLocks noChangeShapeType="1"/>
          </p:cNvCxnSpPr>
          <p:nvPr/>
        </p:nvCxnSpPr>
        <p:spPr bwMode="auto">
          <a:xfrm>
            <a:off x="0" y="876300"/>
            <a:ext cx="9906000" cy="0"/>
          </a:xfrm>
          <a:prstGeom prst="line">
            <a:avLst/>
          </a:prstGeom>
          <a:noFill/>
          <a:ln w="9525">
            <a:solidFill>
              <a:srgbClr val="D9D9D9"/>
            </a:solidFill>
            <a:round/>
            <a:headEnd/>
            <a:tailEnd/>
          </a:ln>
        </p:spPr>
      </p:cxn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378288" y="1341439"/>
            <a:ext cx="4465524" cy="4613275"/>
          </a:xfrm>
          <a:noFill/>
          <a:ln>
            <a:noFill/>
          </a:ln>
        </p:spPr>
        <p:txBody>
          <a:bodyPr/>
          <a:lstStyle>
            <a:lvl1pPr>
              <a:defRPr lang="es-E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>
              <a:defRPr lang="es-E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2pPr>
            <a:lvl3pPr>
              <a:defRPr lang="es-ES" sz="1100" smtClean="0">
                <a:solidFill>
                  <a:srgbClr val="A6A6A6"/>
                </a:solidFill>
                <a:latin typeface="+mn-lt"/>
                <a:cs typeface="Arial"/>
              </a:defRPr>
            </a:lvl3pPr>
            <a:lvl4pPr>
              <a:defRPr lang="es-ES" sz="900" smtClean="0">
                <a:solidFill>
                  <a:srgbClr val="A6A6A6"/>
                </a:solidFill>
                <a:latin typeface="+mn-lt"/>
                <a:cs typeface="Arial"/>
              </a:defRPr>
            </a:lvl4pPr>
            <a:lvl5pPr>
              <a:defRPr lang="es-ES_tradnl" sz="900">
                <a:solidFill>
                  <a:srgbClr val="A6A6A6"/>
                </a:solidFill>
                <a:latin typeface="+mn-lt"/>
                <a:cs typeface="Arial"/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5008884" y="1341439"/>
            <a:ext cx="4467243" cy="4613275"/>
          </a:xfrm>
          <a:noFill/>
          <a:ln>
            <a:noFill/>
          </a:ln>
        </p:spPr>
        <p:txBody>
          <a:bodyPr/>
          <a:lstStyle>
            <a:lvl1pPr>
              <a:defRPr lang="es-E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>
              <a:defRPr lang="es-E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2pPr>
            <a:lvl3pPr>
              <a:defRPr lang="es-ES" sz="1100" smtClean="0">
                <a:solidFill>
                  <a:srgbClr val="A6A6A6"/>
                </a:solidFill>
                <a:latin typeface="+mn-lt"/>
                <a:cs typeface="Arial"/>
              </a:defRPr>
            </a:lvl3pPr>
            <a:lvl4pPr>
              <a:defRPr lang="es-ES" sz="900" smtClean="0">
                <a:solidFill>
                  <a:srgbClr val="A6A6A6"/>
                </a:solidFill>
                <a:latin typeface="+mn-lt"/>
                <a:cs typeface="Arial"/>
              </a:defRPr>
            </a:lvl4pPr>
            <a:lvl5pPr>
              <a:defRPr lang="es-ES_tradnl" sz="900">
                <a:solidFill>
                  <a:srgbClr val="A6A6A6"/>
                </a:solidFill>
                <a:latin typeface="+mn-lt"/>
                <a:cs typeface="Arial"/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9" name="1 Título"/>
          <p:cNvSpPr>
            <a:spLocks noGrp="1"/>
          </p:cNvSpPr>
          <p:nvPr>
            <p:ph type="title"/>
          </p:nvPr>
        </p:nvSpPr>
        <p:spPr>
          <a:xfrm>
            <a:off x="364277" y="211590"/>
            <a:ext cx="9030777" cy="411257"/>
          </a:xfr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lang="es-ES_tradnl" sz="2200" b="0" kern="1200" dirty="0">
                <a:solidFill>
                  <a:srgbClr val="133054"/>
                </a:solidFill>
                <a:latin typeface="Arial Rounded MT Bold"/>
                <a:ea typeface="ＭＳ Ｐゴシック" charset="0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9386B9-9F78-4D9A-80D6-621838AF38CB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8"/>
          <p:cNvCxnSpPr>
            <a:cxnSpLocks noChangeShapeType="1"/>
          </p:cNvCxnSpPr>
          <p:nvPr/>
        </p:nvCxnSpPr>
        <p:spPr bwMode="auto">
          <a:xfrm>
            <a:off x="0" y="876300"/>
            <a:ext cx="9906000" cy="0"/>
          </a:xfrm>
          <a:prstGeom prst="line">
            <a:avLst/>
          </a:prstGeom>
          <a:noFill/>
          <a:ln w="9525">
            <a:solidFill>
              <a:srgbClr val="D9D9D9"/>
            </a:solidFill>
            <a:round/>
            <a:headEnd/>
            <a:tailEnd/>
          </a:ln>
        </p:spPr>
      </p:cxn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95214" y="1490078"/>
            <a:ext cx="4376110" cy="639762"/>
          </a:xfrm>
        </p:spPr>
        <p:txBody>
          <a:bodyPr anchor="b"/>
          <a:lstStyle>
            <a:lvl1pPr marL="0" indent="0" algn="l">
              <a:buNone/>
              <a:defRPr sz="1700" b="0">
                <a:solidFill>
                  <a:srgbClr val="338FC9"/>
                </a:solidFill>
                <a:latin typeface="Arial Rounded MT Bold"/>
                <a:cs typeface="Arial Rounded MT 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95214" y="2174875"/>
            <a:ext cx="4376110" cy="3951288"/>
          </a:xfrm>
          <a:noFill/>
          <a:ln>
            <a:noFill/>
          </a:ln>
        </p:spPr>
        <p:txBody>
          <a:bodyPr/>
          <a:lstStyle>
            <a:lvl1pPr algn="l">
              <a:defRPr lang="es-E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algn="l">
              <a:defRPr lang="es-E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2pPr>
            <a:lvl3pPr algn="l">
              <a:defRPr lang="es-ES" sz="1100" dirty="0" smtClean="0">
                <a:solidFill>
                  <a:srgbClr val="A6A6A6"/>
                </a:solidFill>
                <a:latin typeface="+mn-lt"/>
                <a:cs typeface="Arial"/>
              </a:defRPr>
            </a:lvl3pPr>
            <a:lvl4pPr algn="l">
              <a:defRPr lang="es-ES" sz="900" dirty="0" smtClean="0">
                <a:solidFill>
                  <a:srgbClr val="A6A6A6"/>
                </a:solidFill>
                <a:latin typeface="+mn-lt"/>
                <a:cs typeface="Arial"/>
              </a:defRPr>
            </a:lvl4pPr>
            <a:lvl5pPr algn="l">
              <a:defRPr lang="es-ES_tradnl" sz="900" dirty="0">
                <a:solidFill>
                  <a:srgbClr val="A6A6A6"/>
                </a:solidFill>
                <a:latin typeface="+mn-lt"/>
                <a:cs typeface="Arial"/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5032957" y="1490078"/>
            <a:ext cx="4377829" cy="639762"/>
          </a:xfrm>
          <a:noFill/>
          <a:ln>
            <a:noFill/>
          </a:ln>
        </p:spPr>
        <p:txBody>
          <a:bodyPr anchor="b"/>
          <a:lstStyle>
            <a:lvl1pPr>
              <a:defRPr lang="es-ES" sz="1700" b="0" smtClean="0">
                <a:solidFill>
                  <a:srgbClr val="338FC9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5032957" y="2174875"/>
            <a:ext cx="4377829" cy="3951288"/>
          </a:xfrm>
          <a:noFill/>
          <a:ln>
            <a:noFill/>
          </a:ln>
        </p:spPr>
        <p:txBody>
          <a:bodyPr/>
          <a:lstStyle>
            <a:lvl1pPr algn="l">
              <a:defRPr lang="es-E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algn="l">
              <a:defRPr lang="es-E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2pPr>
            <a:lvl3pPr algn="l">
              <a:defRPr lang="es-ES" sz="1100" smtClean="0">
                <a:solidFill>
                  <a:srgbClr val="A6A6A6"/>
                </a:solidFill>
                <a:latin typeface="+mn-lt"/>
                <a:cs typeface="Arial"/>
              </a:defRPr>
            </a:lvl3pPr>
            <a:lvl4pPr algn="l">
              <a:defRPr lang="es-ES" sz="900" smtClean="0">
                <a:solidFill>
                  <a:srgbClr val="A6A6A6"/>
                </a:solidFill>
                <a:latin typeface="+mn-lt"/>
                <a:cs typeface="Arial"/>
              </a:defRPr>
            </a:lvl4pPr>
            <a:lvl5pPr algn="l">
              <a:defRPr lang="es-ES_tradnl" sz="900">
                <a:solidFill>
                  <a:srgbClr val="A6A6A6"/>
                </a:solidFill>
                <a:latin typeface="+mn-lt"/>
                <a:cs typeface="Arial"/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13" name="1 Título"/>
          <p:cNvSpPr>
            <a:spLocks noGrp="1"/>
          </p:cNvSpPr>
          <p:nvPr>
            <p:ph type="title"/>
          </p:nvPr>
        </p:nvSpPr>
        <p:spPr>
          <a:xfrm>
            <a:off x="364277" y="211590"/>
            <a:ext cx="9030777" cy="411257"/>
          </a:xfrm>
          <a:noFill/>
          <a:ln w="9525" algn="ctr">
            <a:noFill/>
            <a:miter lim="800000"/>
            <a:headEnd/>
            <a:tailEnd/>
          </a:ln>
        </p:spPr>
        <p:txBody>
          <a:bodyPr/>
          <a:lstStyle>
            <a:lvl1pPr>
              <a:defRPr lang="es-ES_tradnl" sz="2200" b="0" kern="1200" dirty="0">
                <a:solidFill>
                  <a:srgbClr val="133054"/>
                </a:solidFill>
                <a:latin typeface="Arial Rounded MT Bold"/>
                <a:ea typeface="ＭＳ Ｐゴシック" charset="0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 dirty="0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0CBE8E8-5668-4FD4-BF91-9C0171231F3A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43CC299-0EF7-49BB-9A7E-4374227C54AD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95214" y="819547"/>
            <a:ext cx="3258440" cy="615553"/>
          </a:xfrm>
          <a:noFill/>
          <a:ln>
            <a:noFill/>
          </a:ln>
        </p:spPr>
        <p:txBody>
          <a:bodyPr lIns="91440" tIns="45720" rIns="91440" bIns="45720" anchor="b"/>
          <a:lstStyle>
            <a:lvl1pPr>
              <a:defRPr lang="es-ES_tradnl" sz="1700" b="0">
                <a:solidFill>
                  <a:srgbClr val="338FC9"/>
                </a:solidFill>
                <a:latin typeface="Arial Rounded MT Bold"/>
                <a:cs typeface="Arial Rounded MT Bold"/>
              </a:defRPr>
            </a:lvl1pPr>
          </a:lstStyle>
          <a:p>
            <a:pPr lvl="0"/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872298" y="273051"/>
            <a:ext cx="5538488" cy="5853113"/>
          </a:xfrm>
          <a:noFill/>
          <a:ln>
            <a:noFill/>
          </a:ln>
        </p:spPr>
        <p:txBody>
          <a:bodyPr/>
          <a:lstStyle>
            <a:lvl1pPr>
              <a:defRPr lang="es-E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>
              <a:defRPr lang="es-E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2pPr>
            <a:lvl3pPr>
              <a:defRPr lang="es-ES" sz="1100" smtClean="0">
                <a:solidFill>
                  <a:srgbClr val="A6A6A6"/>
                </a:solidFill>
                <a:latin typeface="+mn-lt"/>
                <a:cs typeface="Arial"/>
              </a:defRPr>
            </a:lvl3pPr>
            <a:lvl4pPr>
              <a:defRPr lang="es-ES" sz="900" smtClean="0">
                <a:solidFill>
                  <a:srgbClr val="A6A6A6"/>
                </a:solidFill>
                <a:latin typeface="+mn-lt"/>
                <a:cs typeface="Arial"/>
              </a:defRPr>
            </a:lvl4pPr>
            <a:lvl5pPr>
              <a:defRPr lang="es-ES_tradnl" sz="900">
                <a:solidFill>
                  <a:srgbClr val="A6A6A6"/>
                </a:solidFill>
                <a:latin typeface="+mn-lt"/>
                <a:cs typeface="Arial"/>
              </a:defRPr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95214" y="1435101"/>
            <a:ext cx="3258440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E31D1A4-54C9-4FCC-96EF-3C37D160C919}" type="slidenum">
              <a:rPr lang="es-ES"/>
              <a:pPr/>
              <a:t>‹Nº›</a:t>
            </a:fld>
            <a:endParaRPr lang="es-E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"/>
          <p:cNvSpPr>
            <a:spLocks noGrp="1" noChangeArrowheads="1"/>
          </p:cNvSpPr>
          <p:nvPr>
            <p:ph type="title"/>
          </p:nvPr>
        </p:nvSpPr>
        <p:spPr bwMode="auto">
          <a:xfrm>
            <a:off x="446088" y="274638"/>
            <a:ext cx="8605837" cy="53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Haga clic para cambiar el estilo de título	</a:t>
            </a:r>
          </a:p>
        </p:txBody>
      </p:sp>
      <p:sp>
        <p:nvSpPr>
          <p:cNvPr id="1027" name="BodyText"/>
          <p:cNvSpPr>
            <a:spLocks noGrp="1" noChangeArrowheads="1"/>
          </p:cNvSpPr>
          <p:nvPr>
            <p:ph type="body" idx="1"/>
          </p:nvPr>
        </p:nvSpPr>
        <p:spPr bwMode="auto">
          <a:xfrm>
            <a:off x="377825" y="1341438"/>
            <a:ext cx="9097963" cy="4613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/>
              <a:t>Haga</a:t>
            </a:r>
            <a:r>
              <a:rPr lang="en-US" dirty="0"/>
              <a:t> </a:t>
            </a:r>
            <a:r>
              <a:rPr lang="en-US" dirty="0" err="1"/>
              <a:t>clic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modificar</a:t>
            </a:r>
            <a:r>
              <a:rPr lang="en-US" dirty="0"/>
              <a:t> el </a:t>
            </a:r>
            <a:r>
              <a:rPr lang="en-US" dirty="0" err="1"/>
              <a:t>estilo</a:t>
            </a:r>
            <a:r>
              <a:rPr lang="en-US" dirty="0"/>
              <a:t> de </a:t>
            </a:r>
            <a:r>
              <a:rPr lang="en-US" dirty="0" err="1"/>
              <a:t>texto</a:t>
            </a:r>
            <a:r>
              <a:rPr lang="en-US" dirty="0"/>
              <a:t> del </a:t>
            </a:r>
            <a:r>
              <a:rPr lang="en-US" dirty="0" err="1"/>
              <a:t>patrón</a:t>
            </a:r>
            <a:endParaRPr lang="en-US" dirty="0"/>
          </a:p>
          <a:p>
            <a:pPr lvl="1"/>
            <a:r>
              <a:rPr lang="en-US" dirty="0"/>
              <a:t>Segundo </a:t>
            </a:r>
            <a:r>
              <a:rPr lang="en-US" dirty="0" err="1"/>
              <a:t>nivel</a:t>
            </a:r>
            <a:endParaRPr lang="en-US" dirty="0"/>
          </a:p>
          <a:p>
            <a:pPr lvl="2"/>
            <a:r>
              <a:rPr lang="en-US" dirty="0" err="1"/>
              <a:t>Tercer</a:t>
            </a:r>
            <a:r>
              <a:rPr lang="en-US" dirty="0"/>
              <a:t> </a:t>
            </a:r>
            <a:r>
              <a:rPr lang="en-US" dirty="0" err="1"/>
              <a:t>nivel</a:t>
            </a:r>
            <a:endParaRPr lang="en-US" dirty="0"/>
          </a:p>
          <a:p>
            <a:pPr lvl="3"/>
            <a:r>
              <a:rPr lang="en-US" dirty="0"/>
              <a:t>Cuarto </a:t>
            </a:r>
            <a:r>
              <a:rPr lang="en-US" dirty="0" err="1"/>
              <a:t>Nivel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Nivel</a:t>
            </a:r>
            <a:endParaRPr lang="en-US" dirty="0"/>
          </a:p>
        </p:txBody>
      </p:sp>
      <p:sp>
        <p:nvSpPr>
          <p:cNvPr id="844804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718050" y="6530975"/>
            <a:ext cx="471488" cy="1682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1100" b="0">
                <a:solidFill>
                  <a:srgbClr val="AAAFB3"/>
                </a:solidFill>
                <a:latin typeface="Arial Narrow" pitchFamily="34" charset="0"/>
              </a:defRPr>
            </a:lvl1pPr>
          </a:lstStyle>
          <a:p>
            <a:fld id="{0AA199D9-B7A1-4003-BAB7-8EBE79A44731}" type="slidenum">
              <a:rPr lang="es-ES"/>
              <a:pPr/>
              <a:t>‹Nº›</a:t>
            </a:fld>
            <a:endParaRPr lang="es-ES"/>
          </a:p>
        </p:txBody>
      </p:sp>
      <p:pic>
        <p:nvPicPr>
          <p:cNvPr id="1029" name="Picture 6"/>
          <p:cNvPicPr>
            <a:picLocks noChangeAspect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8763000" y="6492875"/>
            <a:ext cx="866775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7"/>
          <p:cNvPicPr>
            <a:picLocks noChangeAspect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247650" y="6519863"/>
            <a:ext cx="1277938" cy="192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65" r:id="rId2"/>
    <p:sldLayoutId id="2147483772" r:id="rId3"/>
    <p:sldLayoutId id="2147483773" r:id="rId4"/>
    <p:sldLayoutId id="2147483766" r:id="rId5"/>
    <p:sldLayoutId id="2147483774" r:id="rId6"/>
    <p:sldLayoutId id="2147483775" r:id="rId7"/>
    <p:sldLayoutId id="2147483767" r:id="rId8"/>
    <p:sldLayoutId id="2147483768" r:id="rId9"/>
    <p:sldLayoutId id="2147483769" r:id="rId10"/>
    <p:sldLayoutId id="2147483776" r:id="rId11"/>
    <p:sldLayoutId id="2147483770" r:id="rId12"/>
  </p:sldLayoutIdLst>
  <p:transition/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 Narrow" pitchFamily="34" charset="0"/>
          <a:ea typeface="ＭＳ Ｐゴシック" charset="0"/>
          <a:cs typeface="Arial Unicode MS" pitchFamily="34" charset="-128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 Narrow" pitchFamily="34" charset="0"/>
          <a:ea typeface="ＭＳ Ｐゴシック" charset="0"/>
          <a:cs typeface="Arial Unicode MS" pitchFamily="34" charset="-128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 Narrow" pitchFamily="34" charset="0"/>
          <a:ea typeface="ＭＳ Ｐゴシック" charset="0"/>
          <a:cs typeface="Arial Unicode MS" pitchFamily="34" charset="-128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 Narrow" pitchFamily="34" charset="0"/>
          <a:ea typeface="ＭＳ Ｐゴシック" charset="0"/>
          <a:cs typeface="Arial Unicode MS" pitchFamily="34" charset="-128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61B8CD"/>
          </a:solidFill>
          <a:latin typeface="Arial" pitchFamily="34" charset="0"/>
          <a:ea typeface="Arial Unicode MS" pitchFamily="34" charset="-128"/>
          <a:cs typeface="Arial Unicode MS" pitchFamily="34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61B8CD"/>
          </a:solidFill>
          <a:latin typeface="Arial" pitchFamily="34" charset="0"/>
          <a:ea typeface="Arial Unicode MS" pitchFamily="34" charset="-128"/>
          <a:cs typeface="Arial Unicode MS" pitchFamily="34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61B8CD"/>
          </a:solidFill>
          <a:latin typeface="Arial" pitchFamily="34" charset="0"/>
          <a:ea typeface="Arial Unicode MS" pitchFamily="34" charset="-128"/>
          <a:cs typeface="Arial Unicode MS" pitchFamily="34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61B8CD"/>
          </a:solidFill>
          <a:latin typeface="Arial" pitchFamily="34" charset="0"/>
          <a:ea typeface="Arial Unicode MS" pitchFamily="34" charset="-128"/>
          <a:cs typeface="Arial Unicode MS" pitchFamily="34" charset="-128"/>
        </a:defRPr>
      </a:lvl9pPr>
    </p:titleStyle>
    <p:bodyStyle>
      <a:lvl1pPr marL="171450" indent="-171450" algn="just" defTabSz="457200" rtl="0" eaLnBrk="1" fontAlgn="base" hangingPunct="1">
        <a:spcBef>
          <a:spcPct val="0"/>
        </a:spcBef>
        <a:spcAft>
          <a:spcPts val="600"/>
        </a:spcAft>
        <a:buClr>
          <a:schemeClr val="tx2"/>
        </a:buClr>
        <a:buSzPct val="150000"/>
        <a:buFont typeface="Arial Narrow" pitchFamily="34" charset="0"/>
        <a:buChar char="―"/>
        <a:defRPr sz="20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536575" indent="-185738" algn="just" defTabSz="457200" rtl="0" eaLnBrk="1" fontAlgn="base" hangingPunct="1">
        <a:spcBef>
          <a:spcPct val="0"/>
        </a:spcBef>
        <a:spcAft>
          <a:spcPts val="600"/>
        </a:spcAft>
        <a:buClr>
          <a:schemeClr val="tx2"/>
        </a:buClr>
        <a:buSzPct val="150000"/>
        <a:buFont typeface="Arial" pitchFamily="34" charset="0"/>
        <a:buChar char="•"/>
        <a:defRPr sz="28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900113" indent="-184150" algn="just" defTabSz="457200" rtl="0" eaLnBrk="1" fontAlgn="base" hangingPunct="1">
        <a:spcBef>
          <a:spcPct val="0"/>
        </a:spcBef>
        <a:spcAft>
          <a:spcPts val="600"/>
        </a:spcAft>
        <a:buClr>
          <a:schemeClr val="tx2"/>
        </a:buClr>
        <a:buSzPct val="100000"/>
        <a:buFont typeface="Courier New" pitchFamily="49" charset="0"/>
        <a:buChar char="o"/>
        <a:defRPr sz="16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257300" indent="-177800" algn="just" defTabSz="457200" rtl="0" eaLnBrk="1" fontAlgn="base" hangingPunct="1">
        <a:spcBef>
          <a:spcPct val="0"/>
        </a:spcBef>
        <a:spcAft>
          <a:spcPts val="600"/>
        </a:spcAft>
        <a:buClr>
          <a:schemeClr val="tx2"/>
        </a:buClr>
        <a:buSzPct val="100000"/>
        <a:buFont typeface="Arial Narrow" pitchFamily="34" charset="0"/>
        <a:buChar char="›"/>
        <a:defRPr sz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614488" indent="-177800" algn="just" defTabSz="457200" rtl="0" eaLnBrk="1" fontAlgn="base" hangingPunct="1">
        <a:spcBef>
          <a:spcPct val="0"/>
        </a:spcBef>
        <a:spcAft>
          <a:spcPts val="600"/>
        </a:spcAft>
        <a:buClr>
          <a:schemeClr val="tx2"/>
        </a:buClr>
        <a:buSzPct val="100000"/>
        <a:buFont typeface="Arial Narrow" pitchFamily="34" charset="0"/>
        <a:buChar char="›"/>
        <a:defRPr sz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071688" indent="-177800" algn="just" defTabSz="457200" rtl="0" eaLnBrk="1" fontAlgn="base" hangingPunct="1">
        <a:spcBef>
          <a:spcPct val="0"/>
        </a:spcBef>
        <a:spcAft>
          <a:spcPts val="600"/>
        </a:spcAft>
        <a:buSzPct val="150000"/>
        <a:buFont typeface="Lucida Grande"/>
        <a:buChar char="›"/>
        <a:defRPr sz="1200">
          <a:solidFill>
            <a:schemeClr val="tx1"/>
          </a:solidFill>
          <a:latin typeface="+mn-lt"/>
          <a:ea typeface="+mn-ea"/>
          <a:cs typeface="+mn-cs"/>
        </a:defRPr>
      </a:lvl6pPr>
      <a:lvl7pPr marL="2528888" indent="-177800" algn="just" defTabSz="457200" rtl="0" eaLnBrk="1" fontAlgn="base" hangingPunct="1">
        <a:spcBef>
          <a:spcPct val="0"/>
        </a:spcBef>
        <a:spcAft>
          <a:spcPts val="600"/>
        </a:spcAft>
        <a:buSzPct val="150000"/>
        <a:buFont typeface="Lucida Grande"/>
        <a:buChar char="›"/>
        <a:defRPr sz="1200">
          <a:solidFill>
            <a:schemeClr val="tx1"/>
          </a:solidFill>
          <a:latin typeface="+mn-lt"/>
          <a:ea typeface="+mn-ea"/>
          <a:cs typeface="+mn-cs"/>
        </a:defRPr>
      </a:lvl7pPr>
      <a:lvl8pPr marL="2986088" indent="-177800" algn="just" defTabSz="457200" rtl="0" eaLnBrk="1" fontAlgn="base" hangingPunct="1">
        <a:spcBef>
          <a:spcPct val="0"/>
        </a:spcBef>
        <a:spcAft>
          <a:spcPts val="600"/>
        </a:spcAft>
        <a:buSzPct val="150000"/>
        <a:buFont typeface="Lucida Grande"/>
        <a:buChar char="›"/>
        <a:defRPr sz="1200">
          <a:solidFill>
            <a:schemeClr val="tx1"/>
          </a:solidFill>
          <a:latin typeface="+mn-lt"/>
          <a:ea typeface="+mn-ea"/>
          <a:cs typeface="+mn-cs"/>
        </a:defRPr>
      </a:lvl8pPr>
      <a:lvl9pPr marL="3443288" indent="-177800" algn="just" defTabSz="457200" rtl="0" eaLnBrk="1" fontAlgn="base" hangingPunct="1">
        <a:spcBef>
          <a:spcPct val="0"/>
        </a:spcBef>
        <a:spcAft>
          <a:spcPts val="600"/>
        </a:spcAft>
        <a:buSzPct val="150000"/>
        <a:buFont typeface="Lucida Grande"/>
        <a:buChar char="›"/>
        <a:defRPr sz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13" Type="http://schemas.openxmlformats.org/officeDocument/2006/relationships/hyperlink" Target="http://www.slideshare.net/OnthespotTelefonica" TargetMode="External"/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12" Type="http://schemas.openxmlformats.org/officeDocument/2006/relationships/hyperlink" Target="http://www.mixcloud.com/onthespot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emf"/><Relationship Id="rId11" Type="http://schemas.openxmlformats.org/officeDocument/2006/relationships/hyperlink" Target="http://www.linkedin.com/company/telefonica-on-the-spot-services" TargetMode="External"/><Relationship Id="rId5" Type="http://schemas.openxmlformats.org/officeDocument/2006/relationships/image" Target="../media/image22.emf"/><Relationship Id="rId15" Type="http://schemas.openxmlformats.org/officeDocument/2006/relationships/hyperlink" Target="https://twitter.com/onthespot" TargetMode="External"/><Relationship Id="rId10" Type="http://schemas.openxmlformats.org/officeDocument/2006/relationships/image" Target="../media/image6.emf"/><Relationship Id="rId4" Type="http://schemas.openxmlformats.org/officeDocument/2006/relationships/image" Target="../media/image21.emf"/><Relationship Id="rId9" Type="http://schemas.openxmlformats.org/officeDocument/2006/relationships/image" Target="../media/image26.emf"/><Relationship Id="rId14" Type="http://schemas.openxmlformats.org/officeDocument/2006/relationships/hyperlink" Target="http://www.youtube.com/user/TelefonicaOnTheSpot/video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2"/>
          <p:cNvPicPr>
            <a:picLocks noChangeAspect="1"/>
          </p:cNvPicPr>
          <p:nvPr/>
        </p:nvPicPr>
        <p:blipFill>
          <a:blip r:embed="rId2" cstate="print"/>
          <a:srcRect t="563" r="446" b="2"/>
          <a:stretch>
            <a:fillRect/>
          </a:stretch>
        </p:blipFill>
        <p:spPr bwMode="auto">
          <a:xfrm>
            <a:off x="0" y="0"/>
            <a:ext cx="9906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9"/>
          <p:cNvSpPr/>
          <p:nvPr/>
        </p:nvSpPr>
        <p:spPr bwMode="auto">
          <a:xfrm>
            <a:off x="0" y="-12700"/>
            <a:ext cx="9906000" cy="6875463"/>
          </a:xfrm>
          <a:prstGeom prst="rect">
            <a:avLst/>
          </a:prstGeom>
          <a:gradFill flip="none" rotWithShape="1">
            <a:gsLst>
              <a:gs pos="0">
                <a:srgbClr val="2C9EDA">
                  <a:alpha val="70000"/>
                </a:srgbClr>
              </a:gs>
              <a:gs pos="100000">
                <a:srgbClr val="1F7ABF">
                  <a:alpha val="97000"/>
                </a:srgbClr>
              </a:gs>
            </a:gsLst>
            <a:lin ang="19920000" scaled="0"/>
            <a:tileRect/>
          </a:gradFill>
          <a:ln>
            <a:noFill/>
            <a:headEnd/>
            <a:tailEnd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>
            <a:spAutoFit/>
          </a:bodyPr>
          <a:lstStyle/>
          <a:p>
            <a:pPr algn="l" defTabSz="457200" eaLnBrk="1" hangingPunct="1">
              <a:defRPr/>
            </a:pPr>
            <a:endParaRPr lang="en-US" sz="1800" b="0" dirty="0">
              <a:solidFill>
                <a:srgbClr val="11414F"/>
              </a:solidFill>
            </a:endParaRPr>
          </a:p>
        </p:txBody>
      </p:sp>
      <p:cxnSp>
        <p:nvCxnSpPr>
          <p:cNvPr id="16388" name="Straight Connector 16"/>
          <p:cNvCxnSpPr>
            <a:cxnSpLocks noChangeShapeType="1"/>
          </p:cNvCxnSpPr>
          <p:nvPr/>
        </p:nvCxnSpPr>
        <p:spPr bwMode="auto">
          <a:xfrm>
            <a:off x="8720138" y="3490913"/>
            <a:ext cx="1185862" cy="0"/>
          </a:xfrm>
          <a:prstGeom prst="line">
            <a:avLst/>
          </a:prstGeom>
          <a:noFill/>
          <a:ln w="19050" cap="rnd">
            <a:solidFill>
              <a:schemeClr val="bg1"/>
            </a:solidFill>
            <a:round/>
            <a:headEnd/>
            <a:tailEnd/>
          </a:ln>
        </p:spPr>
      </p:cxnSp>
      <p:pic>
        <p:nvPicPr>
          <p:cNvPr id="16389" name="Picture 19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3888" y="3038475"/>
            <a:ext cx="8086725" cy="54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6EC6B76-2F74-4047-957E-E1D1980EA4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PLANTILLA DE DEFINICION DE TEST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7E4FCD-5C05-4C8F-BA84-5218A5C4EE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sz="2000" dirty="0"/>
              <a:t>Test</a:t>
            </a:r>
          </a:p>
          <a:p>
            <a:pPr lvl="1"/>
            <a:r>
              <a:rPr lang="es-ES" sz="1800" dirty="0"/>
              <a:t>Descripción</a:t>
            </a:r>
          </a:p>
          <a:p>
            <a:pPr lvl="1"/>
            <a:r>
              <a:rPr lang="es-ES" sz="1800" dirty="0"/>
              <a:t>Entorno</a:t>
            </a:r>
          </a:p>
          <a:p>
            <a:pPr lvl="2"/>
            <a:r>
              <a:rPr lang="es-ES" sz="1700" dirty="0"/>
              <a:t>Información de servidor</a:t>
            </a:r>
          </a:p>
          <a:p>
            <a:pPr lvl="2"/>
            <a:r>
              <a:rPr lang="es-ES" sz="1700" dirty="0"/>
              <a:t>Información de cliente</a:t>
            </a:r>
          </a:p>
          <a:p>
            <a:pPr lvl="1"/>
            <a:r>
              <a:rPr lang="es-ES" sz="1800" dirty="0"/>
              <a:t>Precondiciones</a:t>
            </a:r>
          </a:p>
          <a:p>
            <a:pPr lvl="1"/>
            <a:r>
              <a:rPr lang="es-ES" sz="1800" dirty="0"/>
              <a:t>Escenario</a:t>
            </a:r>
          </a:p>
          <a:p>
            <a:pPr lvl="2"/>
            <a:r>
              <a:rPr lang="es-ES" sz="1700" dirty="0"/>
              <a:t>Descripción</a:t>
            </a:r>
          </a:p>
          <a:p>
            <a:pPr lvl="2"/>
            <a:r>
              <a:rPr lang="es-ES" sz="1700" dirty="0"/>
              <a:t>Acciones de test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44D4CB9B-C70A-4784-BBC8-E53B0DE2E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986" y="289971"/>
            <a:ext cx="9030777" cy="411257"/>
          </a:xfrm>
        </p:spPr>
        <p:txBody>
          <a:bodyPr/>
          <a:lstStyle/>
          <a:p>
            <a:r>
              <a:rPr lang="es-ES" dirty="0"/>
              <a:t>3.2 Plantilla de test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F36094F-3F63-426D-84B2-F50AFEB20C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CBE8E8-5668-4FD4-BF91-9C0171231F3A}" type="slidenum">
              <a:rPr lang="es-ES" smtClean="0"/>
              <a:pPr/>
              <a:t>9</a:t>
            </a:fld>
            <a:endParaRPr lang="es-ES" dirty="0"/>
          </a:p>
        </p:txBody>
      </p:sp>
      <p:sp>
        <p:nvSpPr>
          <p:cNvPr id="9" name="Marcador de texto 1">
            <a:extLst>
              <a:ext uri="{FF2B5EF4-FFF2-40B4-BE49-F238E27FC236}">
                <a16:creationId xmlns:a16="http://schemas.microsoft.com/office/drawing/2014/main" id="{FBD36B0D-43C7-4953-98A4-E9E6A18FE548}"/>
              </a:ext>
            </a:extLst>
          </p:cNvPr>
          <p:cNvSpPr txBox="1">
            <a:spLocks/>
          </p:cNvSpPr>
          <p:nvPr/>
        </p:nvSpPr>
        <p:spPr bwMode="auto">
          <a:xfrm>
            <a:off x="4927514" y="1490078"/>
            <a:ext cx="4376110" cy="639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marL="0" indent="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50000"/>
              <a:buFont typeface="Arial Narrow" pitchFamily="34" charset="0"/>
              <a:buNone/>
              <a:defRPr sz="1700" b="0">
                <a:solidFill>
                  <a:srgbClr val="338FC9"/>
                </a:solidFill>
                <a:latin typeface="Arial Rounded MT Bold"/>
                <a:ea typeface="ＭＳ Ｐゴシック" charset="0"/>
                <a:cs typeface="Arial Rounded MT Bold"/>
              </a:defRPr>
            </a:lvl1pPr>
            <a:lvl2pPr marL="457200" indent="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50000"/>
              <a:buFont typeface="Arial" pitchFamily="34" charset="0"/>
              <a:buNone/>
              <a:defRPr sz="2000" b="1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914400" indent="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Courier New" pitchFamily="49" charset="0"/>
              <a:buNone/>
              <a:defRPr sz="1800" b="1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371600" indent="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 Narrow" pitchFamily="34" charset="0"/>
              <a:buNone/>
              <a:defRPr sz="1600" b="1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828800" indent="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 Narrow" pitchFamily="34" charset="0"/>
              <a:buNone/>
              <a:defRPr sz="1600" b="1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286000" indent="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None/>
              <a:defRPr sz="16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kern="0" dirty="0"/>
              <a:t>PLANTILLA EJECUCIÓN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3FA16B6E-1F72-4764-B727-37E0BA459E4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s-ES" sz="1800" dirty="0"/>
              <a:t> Por cada test run</a:t>
            </a:r>
          </a:p>
          <a:p>
            <a:pPr lvl="1"/>
            <a:r>
              <a:rPr lang="es-ES" sz="1600" dirty="0"/>
              <a:t>Versión de servidor y software</a:t>
            </a:r>
          </a:p>
          <a:p>
            <a:pPr lvl="2"/>
            <a:r>
              <a:rPr lang="es-ES" sz="1400" dirty="0"/>
              <a:t>Player</a:t>
            </a:r>
          </a:p>
          <a:p>
            <a:pPr lvl="2"/>
            <a:r>
              <a:rPr lang="es-ES" sz="1400" dirty="0"/>
              <a:t>AdminWeb</a:t>
            </a:r>
          </a:p>
          <a:p>
            <a:pPr lvl="2"/>
            <a:r>
              <a:rPr lang="es-ES" sz="1400" dirty="0"/>
              <a:t>Centinela</a:t>
            </a:r>
          </a:p>
          <a:p>
            <a:pPr lvl="2"/>
            <a:r>
              <a:rPr lang="es-ES" sz="1400" dirty="0"/>
              <a:t>HMSIP Server</a:t>
            </a:r>
          </a:p>
          <a:p>
            <a:pPr lvl="2"/>
            <a:r>
              <a:rPr lang="es-ES" sz="1400" dirty="0"/>
              <a:t>HSMIP Zip</a:t>
            </a:r>
          </a:p>
          <a:p>
            <a:pPr lvl="1"/>
            <a:r>
              <a:rPr lang="es-ES" sz="1600" dirty="0"/>
              <a:t>Otras funcionalidades específicas</a:t>
            </a:r>
          </a:p>
          <a:p>
            <a:pPr lvl="1"/>
            <a:r>
              <a:rPr lang="es-ES" sz="1600" dirty="0"/>
              <a:t>Fechas de entrega </a:t>
            </a:r>
          </a:p>
        </p:txBody>
      </p:sp>
    </p:spTree>
    <p:extLst>
      <p:ext uri="{BB962C8B-B14F-4D97-AF65-F5344CB8AC3E}">
        <p14:creationId xmlns:p14="http://schemas.microsoft.com/office/powerpoint/2010/main" val="1570417878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6339" y="1060779"/>
            <a:ext cx="9097963" cy="4613275"/>
          </a:xfrm>
        </p:spPr>
        <p:txBody>
          <a:bodyPr/>
          <a:lstStyle/>
          <a:p>
            <a:pPr eaLnBrk="1" hangingPunct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Documentación que recopila todo lo que el equipo ha estado haciendo: </a:t>
            </a:r>
            <a:b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Definition of Done (DoD) y Propuesta de Intregración (Request To Integrate)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Feature ? Sprint? Entrega?</a:t>
            </a:r>
          </a:p>
          <a:p>
            <a:pPr lvl="1">
              <a:buFont typeface="Arial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ＭＳ Ｐゴシック" pitchFamily="34" charset="-128"/>
              <a:cs typeface="Arial" panose="020B0604020202020204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Cuándo</a:t>
            </a:r>
            <a:r>
              <a:rPr lang="en-US" sz="160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 consideramos que una tarea está </a:t>
            </a:r>
            <a:r>
              <a:rPr lang="en-US" sz="1600" dirty="0" err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completa</a:t>
            </a:r>
            <a:endParaRPr lang="en-US" sz="1600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lvl="1" eaLnBrk="1" hangingPunct="1">
              <a:buFont typeface="Courier New" pitchFamily="49" charset="0"/>
              <a:buNone/>
            </a:pPr>
            <a:endParaRPr lang="en-US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2BFD5-247F-4760-B6C5-3C17E2F1E99C}" type="slidenum">
              <a:rPr lang="es-ES"/>
              <a:pPr/>
              <a:t>10</a:t>
            </a:fld>
            <a:endParaRPr lang="es-ES" dirty="0"/>
          </a:p>
        </p:txBody>
      </p:sp>
      <p:sp>
        <p:nvSpPr>
          <p:cNvPr id="6" name="1 Título"/>
          <p:cNvSpPr txBox="1">
            <a:spLocks/>
          </p:cNvSpPr>
          <p:nvPr/>
        </p:nvSpPr>
        <p:spPr bwMode="auto">
          <a:xfrm>
            <a:off x="357313" y="225326"/>
            <a:ext cx="9149543" cy="411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r>
              <a:rPr lang="es-ES" sz="2200" b="1" dirty="0">
                <a:solidFill>
                  <a:schemeClr val="bg1">
                    <a:lumMod val="75000"/>
                  </a:schemeClr>
                </a:solidFill>
                <a:latin typeface="Arial Rounded MT Bold"/>
                <a:cs typeface="Arial Rounded MT Bold"/>
              </a:rPr>
              <a:t>4 Entregas – DoD </a:t>
            </a:r>
            <a:endParaRPr lang="en-GB" sz="2200" b="1" dirty="0">
              <a:solidFill>
                <a:schemeClr val="bg1">
                  <a:lumMod val="75000"/>
                </a:schemeClr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BC55DCA-9582-4DBC-9DCC-511522EED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581" y="2948519"/>
            <a:ext cx="7953375" cy="2952750"/>
          </a:xfrm>
          <a:prstGeom prst="rect">
            <a:avLst/>
          </a:prstGeom>
        </p:spPr>
      </p:pic>
      <p:sp>
        <p:nvSpPr>
          <p:cNvPr id="5" name="Rectángulo: esquina doblada 4">
            <a:extLst>
              <a:ext uri="{FF2B5EF4-FFF2-40B4-BE49-F238E27FC236}">
                <a16:creationId xmlns:a16="http://schemas.microsoft.com/office/drawing/2014/main" id="{193EE58F-8BBE-4CE4-8DB4-BB5FD9579D2F}"/>
              </a:ext>
            </a:extLst>
          </p:cNvPr>
          <p:cNvSpPr/>
          <p:nvPr/>
        </p:nvSpPr>
        <p:spPr bwMode="auto">
          <a:xfrm>
            <a:off x="7074825" y="1866578"/>
            <a:ext cx="2524836" cy="991731"/>
          </a:xfrm>
          <a:prstGeom prst="foldedCorner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defTabSz="457200" eaLnBrk="1" hangingPunct="1"/>
            <a:r>
              <a:rPr lang="es-ES" sz="1600" b="0" dirty="0">
                <a:solidFill>
                  <a:srgbClr val="11414F"/>
                </a:solidFill>
                <a:latin typeface="+mn-lt"/>
              </a:rPr>
              <a:t>Definir junt</a:t>
            </a:r>
            <a:r>
              <a:rPr lang="es-ES" sz="1600" b="0" dirty="0">
                <a:solidFill>
                  <a:srgbClr val="11414F"/>
                </a:solidFill>
              </a:rPr>
              <a:t>o a </a:t>
            </a:r>
          </a:p>
          <a:p>
            <a:pPr defTabSz="457200" eaLnBrk="1" hangingPunct="1"/>
            <a:r>
              <a:rPr lang="es-ES" sz="1600" b="0" dirty="0">
                <a:solidFill>
                  <a:srgbClr val="11414F"/>
                </a:solidFill>
              </a:rPr>
              <a:t>producto los umbrales de aceptación</a:t>
            </a:r>
            <a:endParaRPr lang="es-ES" sz="1600" b="0" dirty="0">
              <a:solidFill>
                <a:srgbClr val="11414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358502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098EA53C-08CC-4D63-A9A2-B61A9FD90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sz="1600" dirty="0"/>
              <a:t>Plantilla DoD User Story -&gt; Confluence!</a:t>
            </a:r>
            <a:r>
              <a:rPr lang="es-ES" dirty="0"/>
              <a:t>: </a:t>
            </a:r>
            <a:br>
              <a:rPr lang="es-ES" dirty="0"/>
            </a:br>
            <a:endParaRPr lang="es-ES" dirty="0"/>
          </a:p>
          <a:p>
            <a:pPr marL="0" indent="0">
              <a:buNone/>
            </a:pPr>
            <a:r>
              <a:rPr lang="es-ES" sz="2000" dirty="0">
                <a:solidFill>
                  <a:schemeClr val="tx2">
                    <a:lumMod val="50000"/>
                  </a:schemeClr>
                </a:solidFill>
              </a:rPr>
              <a:t>+ Tareas de codificación completadas y código subido (Dev)</a:t>
            </a:r>
            <a:br>
              <a:rPr lang="es-ES" sz="20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s-ES" sz="2000" dirty="0">
                <a:solidFill>
                  <a:schemeClr val="tx2">
                    <a:lumMod val="50000"/>
                  </a:schemeClr>
                </a:solidFill>
              </a:rPr>
              <a:t>+ Resumen de las listas de cambio de código con reviews asociadas completadas (Dev)</a:t>
            </a:r>
            <a:br>
              <a:rPr lang="es-ES" sz="2000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es-ES" sz="2000" dirty="0">
                <a:solidFill>
                  <a:schemeClr val="tx2">
                    <a:lumMod val="50000"/>
                  </a:schemeClr>
                </a:solidFill>
              </a:rPr>
              <a:t>+ Test unitarios de cobertura &gt; % (Dev)</a:t>
            </a:r>
            <a:br>
              <a:rPr lang="es-ES" sz="2000" dirty="0"/>
            </a:br>
            <a: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* Propuesta de test y revisión (QA)</a:t>
            </a:r>
            <a:b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</a:br>
            <a: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* Test funcionales realizados pasados (QA)</a:t>
            </a:r>
            <a:b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</a:br>
            <a: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* BUGs reportados y cerrados (QA)</a:t>
            </a:r>
            <a:b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</a:br>
            <a: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* Regresión de test completa (QA)</a:t>
            </a:r>
            <a:b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</a:br>
            <a: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  <a:t>* Cumple los requisitos no funcionales – performance/seguridad… (QA)</a:t>
            </a:r>
            <a:br>
              <a:rPr lang="es-ES" sz="2000" dirty="0">
                <a:solidFill>
                  <a:schemeClr val="accent1">
                    <a:lumMod val="75000"/>
                    <a:lumOff val="25000"/>
                  </a:schemeClr>
                </a:solidFill>
              </a:rPr>
            </a:br>
            <a:r>
              <a:rPr lang="es-ES" sz="2000" dirty="0">
                <a:solidFill>
                  <a:srgbClr val="7030A0"/>
                </a:solidFill>
              </a:rPr>
              <a:t>&gt; Impacto en documentación – arquitectura/diseño/manual… (QA / Dev)</a:t>
            </a:r>
            <a:br>
              <a:rPr lang="es-ES" sz="2000" dirty="0">
                <a:solidFill>
                  <a:srgbClr val="00B050"/>
                </a:solidFill>
              </a:rPr>
            </a:br>
            <a:br>
              <a:rPr lang="es-ES" sz="2000" dirty="0">
                <a:solidFill>
                  <a:srgbClr val="00B050"/>
                </a:solidFill>
              </a:rPr>
            </a:br>
            <a:r>
              <a:rPr lang="es-ES" sz="2000" dirty="0">
                <a:solidFill>
                  <a:srgbClr val="00B050"/>
                </a:solidFill>
              </a:rPr>
              <a:t>Aceptación de la historia:</a:t>
            </a:r>
            <a:br>
              <a:rPr lang="es-ES" sz="2000" dirty="0">
                <a:solidFill>
                  <a:srgbClr val="00B050"/>
                </a:solidFill>
              </a:rPr>
            </a:br>
            <a:r>
              <a:rPr lang="es-ES" sz="2000" dirty="0">
                <a:solidFill>
                  <a:srgbClr val="00B050"/>
                </a:solidFill>
              </a:rPr>
              <a:t> Cumple los criterios de aceptación de Producto</a:t>
            </a:r>
          </a:p>
          <a:p>
            <a:pPr marL="0" indent="0">
              <a:buNone/>
            </a:pPr>
            <a:r>
              <a:rPr lang="es-ES" sz="2000" dirty="0">
                <a:solidFill>
                  <a:srgbClr val="00B050"/>
                </a:solidFill>
              </a:rPr>
              <a:t>Resultado: Aprobado para integrar / </a:t>
            </a:r>
            <a:r>
              <a:rPr lang="es-ES" sz="2000" dirty="0">
                <a:solidFill>
                  <a:srgbClr val="FFC000"/>
                </a:solidFill>
              </a:rPr>
              <a:t>En espera</a:t>
            </a:r>
            <a:r>
              <a:rPr lang="es-ES" sz="2000" dirty="0">
                <a:solidFill>
                  <a:srgbClr val="00B050"/>
                </a:solidFill>
              </a:rPr>
              <a:t> </a:t>
            </a:r>
            <a:endParaRPr lang="en-US" sz="2000" dirty="0">
              <a:solidFill>
                <a:srgbClr val="00B05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EBF533A3-8DD3-4F9F-971F-0E1BC6F7B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ED0FF4-AA02-4AC1-B3A1-568F10194A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5475E8-7C0E-48DE-B846-8CD662E9872C}" type="slidenum">
              <a:rPr lang="es-E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4771749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DF4096EF-B81A-4020-A283-C09DBF954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825" y="1122362"/>
            <a:ext cx="9097963" cy="4613275"/>
          </a:xfrm>
        </p:spPr>
        <p:txBody>
          <a:bodyPr/>
          <a:lstStyle/>
          <a:p>
            <a:r>
              <a:rPr lang="es-ES" sz="1800" dirty="0"/>
              <a:t>SQUAD 0’</a:t>
            </a:r>
          </a:p>
          <a:p>
            <a:pPr lvl="1"/>
            <a:r>
              <a:rPr lang="es-ES" sz="1400" b="1" dirty="0"/>
              <a:t>JIRA</a:t>
            </a:r>
          </a:p>
          <a:p>
            <a:pPr lvl="2"/>
            <a:r>
              <a:rPr lang="es-ES" sz="1300" dirty="0"/>
              <a:t>Cientos de tareas en JIRA!! ¿?</a:t>
            </a:r>
          </a:p>
          <a:p>
            <a:pPr lvl="2"/>
            <a:r>
              <a:rPr lang="es-ES" sz="1300" dirty="0"/>
              <a:t>Diferenciar HOTFIX de L3 vs BUG de nuevas features -&gt; ¿Nuevo Tipo: Incidencia L3?</a:t>
            </a:r>
          </a:p>
          <a:p>
            <a:pPr lvl="1"/>
            <a:r>
              <a:rPr lang="es-ES" sz="1400" b="1" dirty="0"/>
              <a:t>Entornos</a:t>
            </a:r>
            <a:r>
              <a:rPr lang="es-ES" sz="1400" dirty="0"/>
              <a:t>:</a:t>
            </a:r>
          </a:p>
          <a:p>
            <a:pPr lvl="2"/>
            <a:r>
              <a:rPr lang="es-ES" sz="1300" dirty="0"/>
              <a:t>Diferencias Producción vs Certificación vs Pre-Certificación</a:t>
            </a:r>
          </a:p>
          <a:p>
            <a:pPr lvl="2"/>
            <a:r>
              <a:rPr lang="es-ES" sz="1300" dirty="0"/>
              <a:t>Condiciones de pruebas del hardware </a:t>
            </a:r>
          </a:p>
          <a:p>
            <a:pPr lvl="1"/>
            <a:r>
              <a:rPr lang="es-ES" sz="1400" b="1" dirty="0"/>
              <a:t>Test</a:t>
            </a:r>
          </a:p>
          <a:p>
            <a:pPr lvl="2"/>
            <a:r>
              <a:rPr lang="es-ES" sz="1300" dirty="0"/>
              <a:t>Definir / Revisar una suite de test de regresión por cada componente</a:t>
            </a:r>
          </a:p>
          <a:p>
            <a:pPr lvl="2"/>
            <a:r>
              <a:rPr lang="es-ES" sz="1300" dirty="0"/>
              <a:t>Automatización compleja</a:t>
            </a:r>
          </a:p>
          <a:p>
            <a:pPr lvl="1"/>
            <a:r>
              <a:rPr lang="es-ES" sz="1400" b="1" dirty="0"/>
              <a:t>Documentación </a:t>
            </a:r>
          </a:p>
          <a:p>
            <a:pPr lvl="2"/>
            <a:r>
              <a:rPr lang="es-ES" sz="1300" dirty="0"/>
              <a:t>Próximamente en Confluence </a:t>
            </a:r>
            <a:r>
              <a:rPr lang="es-ES" sz="1300" dirty="0">
                <a:sym typeface="Wingdings" panose="05000000000000000000" pitchFamily="2" charset="2"/>
              </a:rPr>
              <a:t> </a:t>
            </a:r>
            <a:endParaRPr lang="es-ES" sz="1300" dirty="0"/>
          </a:p>
          <a:p>
            <a:pPr lvl="1"/>
            <a:r>
              <a:rPr lang="es-ES" sz="1400" b="1" dirty="0"/>
              <a:t>Entregas de código</a:t>
            </a:r>
          </a:p>
          <a:p>
            <a:pPr lvl="2"/>
            <a:r>
              <a:rPr lang="es-ES" sz="1300" dirty="0"/>
              <a:t>Release note en Confluence?</a:t>
            </a:r>
          </a:p>
          <a:p>
            <a:pPr lvl="2"/>
            <a:r>
              <a:rPr lang="es-ES" sz="1300" dirty="0"/>
              <a:t>Entregas utilizando un repositorio de código - Bitbucket?</a:t>
            </a:r>
          </a:p>
          <a:p>
            <a:pPr lvl="1"/>
            <a:r>
              <a:rPr lang="es-ES" sz="1400" dirty="0"/>
              <a:t>Interrupciones de agentes externos y entregas directas a producción</a:t>
            </a:r>
          </a:p>
          <a:p>
            <a:pPr lvl="1"/>
            <a:r>
              <a:rPr lang="es-ES" sz="1400" dirty="0"/>
              <a:t>Migrar a Jorge a Linux </a:t>
            </a:r>
            <a:r>
              <a:rPr lang="es-ES" sz="1400" dirty="0">
                <a:sym typeface="Wingdings" panose="05000000000000000000" pitchFamily="2" charset="2"/>
              </a:rPr>
              <a:t></a:t>
            </a:r>
            <a:endParaRPr lang="es-ES" sz="140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51C0CD1-A589-4DE1-AF8A-FB701F9032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5475E8-7C0E-48DE-B846-8CD662E9872C}" type="slidenum">
              <a:rPr lang="es-ES" smtClean="0"/>
              <a:pPr/>
              <a:t>12</a:t>
            </a:fld>
            <a:endParaRPr lang="es-E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1A053ACD-9802-4A7F-811C-A99BD2A9EAC1}"/>
              </a:ext>
            </a:extLst>
          </p:cNvPr>
          <p:cNvSpPr txBox="1">
            <a:spLocks/>
          </p:cNvSpPr>
          <p:nvPr/>
        </p:nvSpPr>
        <p:spPr bwMode="auto">
          <a:xfrm>
            <a:off x="357313" y="225326"/>
            <a:ext cx="9149543" cy="411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r>
              <a:rPr lang="es-ES" sz="2200" dirty="0">
                <a:solidFill>
                  <a:schemeClr val="bg1">
                    <a:lumMod val="75000"/>
                  </a:schemeClr>
                </a:solidFill>
                <a:latin typeface="Arial Rounded MT Bold"/>
                <a:cs typeface="Arial Rounded MT Bold"/>
              </a:rPr>
              <a:t>5</a:t>
            </a:r>
            <a:r>
              <a:rPr lang="es-ES" sz="2200" b="1" dirty="0">
                <a:solidFill>
                  <a:schemeClr val="bg1">
                    <a:lumMod val="75000"/>
                  </a:schemeClr>
                </a:solidFill>
                <a:latin typeface="Arial Rounded MT Bold"/>
                <a:cs typeface="Arial Rounded MT Bold"/>
              </a:rPr>
              <a:t> RIESGOS</a:t>
            </a:r>
            <a:endParaRPr lang="en-GB" sz="2200" b="1" dirty="0">
              <a:solidFill>
                <a:schemeClr val="bg1">
                  <a:lumMod val="75000"/>
                </a:schemeClr>
              </a:solidFill>
              <a:latin typeface="Arial Rounded MT Bold"/>
              <a:cs typeface="Arial Rounded MT Bold"/>
            </a:endParaRPr>
          </a:p>
        </p:txBody>
      </p:sp>
    </p:spTree>
    <p:extLst>
      <p:ext uri="{BB962C8B-B14F-4D97-AF65-F5344CB8AC3E}">
        <p14:creationId xmlns:p14="http://schemas.microsoft.com/office/powerpoint/2010/main" val="113651184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DF4096EF-B81A-4020-A283-C09DBF954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sz="1800" dirty="0"/>
              <a:t>SQUAD 2’</a:t>
            </a:r>
          </a:p>
          <a:p>
            <a:pPr lvl="1"/>
            <a:r>
              <a:rPr lang="es-ES" sz="1800" dirty="0"/>
              <a:t>¿Qué entornos vamos a tener?</a:t>
            </a:r>
          </a:p>
          <a:p>
            <a:pPr lvl="2"/>
            <a:r>
              <a:rPr lang="es-ES" sz="1700" dirty="0"/>
              <a:t>Performance dependiente del entorno</a:t>
            </a:r>
          </a:p>
          <a:p>
            <a:pPr lvl="2"/>
            <a:r>
              <a:rPr lang="es-ES" sz="1700" dirty="0"/>
              <a:t>Entorno de QA lo mas cercano a posible a cliente</a:t>
            </a:r>
          </a:p>
          <a:p>
            <a:pPr lvl="1"/>
            <a:r>
              <a:rPr lang="es-ES" sz="1800" dirty="0"/>
              <a:t>¿Quién es el responsable de cada entorno?</a:t>
            </a:r>
          </a:p>
          <a:p>
            <a:pPr lvl="1"/>
            <a:r>
              <a:rPr lang="es-ES" sz="1800" dirty="0"/>
              <a:t>¿Quién decide que se puede pasar de un entorno a otro?</a:t>
            </a:r>
          </a:p>
          <a:p>
            <a:pPr lvl="1"/>
            <a:r>
              <a:rPr lang="es-ES" sz="1800" dirty="0"/>
              <a:t>¿Qué criterios se siguen para decidir si el código está lista para ir de un entorno a otro?</a:t>
            </a:r>
          </a:p>
          <a:p>
            <a:pPr lvl="1"/>
            <a:r>
              <a:rPr lang="es-ES" sz="1800" dirty="0"/>
              <a:t>¿Rol devOps específico?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51C0CD1-A589-4DE1-AF8A-FB701F9032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5475E8-7C0E-48DE-B846-8CD662E9872C}" type="slidenum">
              <a:rPr lang="es-ES" smtClean="0"/>
              <a:pPr/>
              <a:t>13</a:t>
            </a:fld>
            <a:endParaRPr lang="es-E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FC977951-6F36-4819-B5CE-6EF53DF03467}"/>
              </a:ext>
            </a:extLst>
          </p:cNvPr>
          <p:cNvSpPr txBox="1">
            <a:spLocks/>
          </p:cNvSpPr>
          <p:nvPr/>
        </p:nvSpPr>
        <p:spPr bwMode="auto">
          <a:xfrm>
            <a:off x="357313" y="225326"/>
            <a:ext cx="9149543" cy="411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r>
              <a:rPr lang="es-ES" sz="2200" dirty="0">
                <a:solidFill>
                  <a:schemeClr val="bg1">
                    <a:lumMod val="75000"/>
                  </a:schemeClr>
                </a:solidFill>
                <a:latin typeface="Arial Rounded MT Bold"/>
                <a:cs typeface="Arial Rounded MT Bold"/>
              </a:rPr>
              <a:t>5</a:t>
            </a:r>
            <a:r>
              <a:rPr lang="es-ES" sz="2200" b="1" dirty="0">
                <a:solidFill>
                  <a:schemeClr val="bg1">
                    <a:lumMod val="75000"/>
                  </a:schemeClr>
                </a:solidFill>
                <a:latin typeface="Arial Rounded MT Bold"/>
                <a:cs typeface="Arial Rounded MT Bold"/>
              </a:rPr>
              <a:t> RIESGOS</a:t>
            </a:r>
            <a:endParaRPr lang="en-GB" sz="2200" b="1" dirty="0">
              <a:solidFill>
                <a:schemeClr val="bg1">
                  <a:lumMod val="75000"/>
                </a:schemeClr>
              </a:solidFill>
              <a:latin typeface="Arial Rounded MT Bold"/>
              <a:cs typeface="Arial Rounded MT Bold"/>
            </a:endParaRPr>
          </a:p>
        </p:txBody>
      </p:sp>
      <p:sp>
        <p:nvSpPr>
          <p:cNvPr id="5" name="Rectángulo: esquina doblada 4">
            <a:extLst>
              <a:ext uri="{FF2B5EF4-FFF2-40B4-BE49-F238E27FC236}">
                <a16:creationId xmlns:a16="http://schemas.microsoft.com/office/drawing/2014/main" id="{F58977D3-681B-4028-A683-AC22656F3B64}"/>
              </a:ext>
            </a:extLst>
          </p:cNvPr>
          <p:cNvSpPr/>
          <p:nvPr/>
        </p:nvSpPr>
        <p:spPr bwMode="auto">
          <a:xfrm>
            <a:off x="6445205" y="1380353"/>
            <a:ext cx="3030583" cy="1873270"/>
          </a:xfrm>
          <a:prstGeom prst="foldedCorner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marL="285750" indent="-285750" defTabSz="457200" eaLnBrk="1" hangingPunct="1">
              <a:buFont typeface="Arial" panose="020B0604020202020204" pitchFamily="34" charset="0"/>
              <a:buChar char="•"/>
            </a:pPr>
            <a:r>
              <a:rPr lang="es-ES" sz="1600" b="0" dirty="0">
                <a:solidFill>
                  <a:srgbClr val="11414F"/>
                </a:solidFill>
              </a:rPr>
              <a:t>Pruebas funcionales de QA en entorno propio</a:t>
            </a:r>
          </a:p>
          <a:p>
            <a:pPr marL="285750" indent="-285750" defTabSz="457200" eaLnBrk="1" hangingPunct="1">
              <a:buFont typeface="Arial" panose="020B0604020202020204" pitchFamily="34" charset="0"/>
              <a:buChar char="•"/>
            </a:pPr>
            <a:r>
              <a:rPr lang="es-ES" sz="1600" b="0" dirty="0">
                <a:solidFill>
                  <a:srgbClr val="11414F"/>
                </a:solidFill>
              </a:rPr>
              <a:t>Definir </a:t>
            </a:r>
            <a:r>
              <a:rPr lang="es-ES" sz="1600" b="0" dirty="0" err="1">
                <a:solidFill>
                  <a:srgbClr val="11414F"/>
                </a:solidFill>
              </a:rPr>
              <a:t>framework</a:t>
            </a:r>
            <a:r>
              <a:rPr lang="es-ES" sz="1600" b="0" dirty="0">
                <a:solidFill>
                  <a:srgbClr val="11414F"/>
                </a:solidFill>
              </a:rPr>
              <a:t> de automatización </a:t>
            </a:r>
          </a:p>
          <a:p>
            <a:pPr marL="285750" indent="-285750" defTabSz="457200" eaLnBrk="1" hangingPunct="1">
              <a:buFont typeface="Arial" panose="020B0604020202020204" pitchFamily="34" charset="0"/>
              <a:buChar char="•"/>
            </a:pPr>
            <a:r>
              <a:rPr lang="es-ES" sz="1600" b="0" dirty="0">
                <a:solidFill>
                  <a:srgbClr val="11414F"/>
                </a:solidFill>
              </a:rPr>
              <a:t>Pruebas automáticas y regresión requieren entorno propio </a:t>
            </a:r>
          </a:p>
        </p:txBody>
      </p:sp>
    </p:spTree>
    <p:extLst>
      <p:ext uri="{BB962C8B-B14F-4D97-AF65-F5344CB8AC3E}">
        <p14:creationId xmlns:p14="http://schemas.microsoft.com/office/powerpoint/2010/main" val="244587231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41" name="Group 1"/>
          <p:cNvGrpSpPr>
            <a:grpSpLocks/>
          </p:cNvGrpSpPr>
          <p:nvPr/>
        </p:nvGrpSpPr>
        <p:grpSpPr bwMode="auto">
          <a:xfrm>
            <a:off x="0" y="0"/>
            <a:ext cx="9906000" cy="6858000"/>
            <a:chOff x="0" y="0"/>
            <a:chExt cx="9906001" cy="6858000"/>
          </a:xfrm>
        </p:grpSpPr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0" y="0"/>
              <a:ext cx="9906001" cy="6858000"/>
            </a:xfrm>
            <a:prstGeom prst="rect">
              <a:avLst/>
            </a:prstGeom>
            <a:gradFill rotWithShape="1">
              <a:gsLst>
                <a:gs pos="0">
                  <a:srgbClr val="2C9EDA"/>
                </a:gs>
                <a:gs pos="100000">
                  <a:srgbClr val="1F7ABF"/>
                </a:gs>
              </a:gsLst>
              <a:lin ang="19920000"/>
            </a:gradFill>
            <a:ln w="9525">
              <a:noFill/>
              <a:miter lim="800000"/>
              <a:headEnd/>
              <a:tailEnd/>
            </a:ln>
            <a:effectLst>
              <a:outerShdw dist="20000" dir="5400000" rotWithShape="0">
                <a:srgbClr val="808080">
                  <a:alpha val="37999"/>
                </a:srgbClr>
              </a:outerShdw>
            </a:effectLst>
          </p:spPr>
          <p:txBody>
            <a:bodyPr anchor="ctr">
              <a:spAutoFit/>
            </a:bodyPr>
            <a:lstStyle/>
            <a:p>
              <a:pPr algn="l" defTabSz="457200" eaLnBrk="1" hangingPunct="1">
                <a:defRPr/>
              </a:pPr>
              <a:endParaRPr lang="en-US" sz="1800" b="0" dirty="0">
                <a:solidFill>
                  <a:srgbClr val="11414F"/>
                </a:solidFill>
                <a:latin typeface="+mn-lt"/>
                <a:ea typeface="+mn-ea"/>
              </a:endParaRPr>
            </a:p>
          </p:txBody>
        </p:sp>
        <p:pic>
          <p:nvPicPr>
            <p:cNvPr id="35850" name="Picture 9"/>
            <p:cNvPicPr>
              <a:picLocks noChangeAspect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864874" y="5547885"/>
              <a:ext cx="223448" cy="215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5851" name="Picture 10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4938524" y="5547885"/>
              <a:ext cx="215999" cy="215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5852" name="Picture 11"/>
            <p:cNvPicPr>
              <a:picLocks noChangeAspect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906756" y="5907488"/>
              <a:ext cx="298284" cy="215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5853" name="Picture 12"/>
            <p:cNvPicPr>
              <a:picLocks noChangeAspect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4944785" y="6255237"/>
              <a:ext cx="206607" cy="215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5854" name="Picture 22"/>
            <p:cNvPicPr>
              <a:picLocks noChangeAspect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796584" y="6269799"/>
              <a:ext cx="278079" cy="2159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5855" name="Picture 24"/>
            <p:cNvPicPr>
              <a:picLocks noChangeAspect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835810" y="5907488"/>
              <a:ext cx="246699" cy="215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28" name="Straight Connector 27"/>
            <p:cNvCxnSpPr/>
            <p:nvPr/>
          </p:nvCxnSpPr>
          <p:spPr bwMode="auto">
            <a:xfrm flipH="1">
              <a:off x="863600" y="5300663"/>
              <a:ext cx="8132764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  <a:alpha val="57000"/>
                </a:schemeClr>
              </a:solidFill>
              <a:prstDash val="sysDash"/>
              <a:round/>
              <a:headEnd type="none" w="med" len="med"/>
              <a:tailEnd type="none" w="med" len="med"/>
            </a:ln>
            <a:effectLst/>
          </p:spPr>
        </p:cxnSp>
        <p:pic>
          <p:nvPicPr>
            <p:cNvPr id="35857" name="Picture 13"/>
            <p:cNvPicPr>
              <a:picLocks noChangeAspect="1"/>
            </p:cNvPicPr>
            <p:nvPr/>
          </p:nvPicPr>
          <p:blipFill>
            <a:blip r:embed="rId9" cstate="print"/>
            <a:srcRect/>
            <a:stretch>
              <a:fillRect/>
            </a:stretch>
          </p:blipFill>
          <p:spPr bwMode="auto">
            <a:xfrm>
              <a:off x="3922735" y="4848180"/>
              <a:ext cx="215272" cy="2152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5858" name="Picture 28"/>
            <p:cNvPicPr>
              <a:picLocks noChangeAspect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2521231" y="2208357"/>
              <a:ext cx="4736759" cy="7011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5842" name="TextBox 16"/>
          <p:cNvSpPr txBox="1">
            <a:spLocks noChangeArrowheads="1"/>
          </p:cNvSpPr>
          <p:nvPr/>
        </p:nvSpPr>
        <p:spPr bwMode="auto">
          <a:xfrm>
            <a:off x="1392238" y="5573713"/>
            <a:ext cx="177165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es-ES" sz="1000" b="0" dirty="0">
                <a:solidFill>
                  <a:srgbClr val="404040"/>
                </a:solidFill>
                <a:latin typeface="Arial" pitchFamily="34" charset="0"/>
                <a:cs typeface="Arial" pitchFamily="34" charset="0"/>
              </a:rPr>
              <a:t>blog.onthespot.com</a:t>
            </a:r>
            <a:endParaRPr lang="en-US" sz="1000" b="0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843" name="TextBox 19"/>
          <p:cNvSpPr txBox="1">
            <a:spLocks noChangeArrowheads="1"/>
          </p:cNvSpPr>
          <p:nvPr/>
        </p:nvSpPr>
        <p:spPr bwMode="auto">
          <a:xfrm>
            <a:off x="5467350" y="5573713"/>
            <a:ext cx="3700463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es-ES" sz="1000" b="0" dirty="0">
                <a:solidFill>
                  <a:srgbClr val="404040"/>
                </a:solidFill>
                <a:latin typeface="Arial" pitchFamily="34" charset="0"/>
                <a:cs typeface="Arial" pitchFamily="34" charset="0"/>
                <a:hlinkClick r:id="rId11"/>
              </a:rPr>
              <a:t>www.linkedin.com/company/telefonica-on-the-spot-services</a:t>
            </a:r>
            <a:endParaRPr lang="en-US" sz="1000" b="0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844" name="TextBox 20"/>
          <p:cNvSpPr txBox="1">
            <a:spLocks noChangeArrowheads="1"/>
          </p:cNvSpPr>
          <p:nvPr/>
        </p:nvSpPr>
        <p:spPr bwMode="auto">
          <a:xfrm>
            <a:off x="5467350" y="5902325"/>
            <a:ext cx="2857500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es-ES" sz="1000" b="0" dirty="0">
                <a:solidFill>
                  <a:srgbClr val="404040"/>
                </a:solidFill>
                <a:latin typeface="Arial" pitchFamily="34" charset="0"/>
                <a:cs typeface="Arial" pitchFamily="34" charset="0"/>
                <a:hlinkClick r:id="rId12"/>
              </a:rPr>
              <a:t>www.mixcloud.com/onthespot/</a:t>
            </a:r>
            <a:endParaRPr lang="en-US" sz="1000" b="0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845" name="TextBox 21"/>
          <p:cNvSpPr txBox="1">
            <a:spLocks noChangeArrowheads="1"/>
          </p:cNvSpPr>
          <p:nvPr/>
        </p:nvSpPr>
        <p:spPr bwMode="auto">
          <a:xfrm>
            <a:off x="5467350" y="6230938"/>
            <a:ext cx="3560763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es-ES" sz="1000" b="0" dirty="0">
                <a:solidFill>
                  <a:srgbClr val="404040"/>
                </a:solidFill>
                <a:latin typeface="Arial" pitchFamily="34" charset="0"/>
                <a:cs typeface="Arial" pitchFamily="34" charset="0"/>
                <a:hlinkClick r:id="rId13"/>
              </a:rPr>
              <a:t>www.slideshare.net/OnthespotTelefonica</a:t>
            </a:r>
            <a:endParaRPr lang="en-US" sz="1000" b="0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846" name="TextBox 23"/>
          <p:cNvSpPr txBox="1">
            <a:spLocks noChangeArrowheads="1"/>
          </p:cNvSpPr>
          <p:nvPr/>
        </p:nvSpPr>
        <p:spPr bwMode="auto">
          <a:xfrm>
            <a:off x="1392238" y="6230938"/>
            <a:ext cx="3341687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es-ES" sz="1000" b="0" dirty="0">
                <a:solidFill>
                  <a:srgbClr val="404040"/>
                </a:solidFill>
                <a:latin typeface="Arial" pitchFamily="34" charset="0"/>
                <a:cs typeface="Arial" pitchFamily="34" charset="0"/>
                <a:hlinkClick r:id="rId14"/>
              </a:rPr>
              <a:t>www.youtube.com/user/TelefonicaOnTheSpot/videos</a:t>
            </a:r>
            <a:endParaRPr lang="en-US" sz="1000" b="0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847" name="TextBox 25"/>
          <p:cNvSpPr txBox="1">
            <a:spLocks noChangeArrowheads="1"/>
          </p:cNvSpPr>
          <p:nvPr/>
        </p:nvSpPr>
        <p:spPr bwMode="auto">
          <a:xfrm>
            <a:off x="1392238" y="5902325"/>
            <a:ext cx="2371725" cy="246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/>
            <a:r>
              <a:rPr lang="es-ES" sz="1000" b="0" dirty="0">
                <a:solidFill>
                  <a:srgbClr val="404040"/>
                </a:solidFill>
                <a:latin typeface="Arial" pitchFamily="34" charset="0"/>
                <a:cs typeface="Arial" pitchFamily="34" charset="0"/>
                <a:hlinkClick r:id="rId15"/>
              </a:rPr>
              <a:t>twitter.com/</a:t>
            </a:r>
            <a:r>
              <a:rPr lang="es-ES" sz="1000" b="0" dirty="0" err="1">
                <a:solidFill>
                  <a:srgbClr val="404040"/>
                </a:solidFill>
                <a:latin typeface="Arial" pitchFamily="34" charset="0"/>
                <a:cs typeface="Arial" pitchFamily="34" charset="0"/>
                <a:hlinkClick r:id="rId15"/>
              </a:rPr>
              <a:t>onthespot</a:t>
            </a:r>
            <a:endParaRPr lang="en-US" sz="1000" b="0" dirty="0">
              <a:solidFill>
                <a:srgbClr val="40404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848" name="Subtítulo 2"/>
          <p:cNvSpPr>
            <a:spLocks/>
          </p:cNvSpPr>
          <p:nvPr/>
        </p:nvSpPr>
        <p:spPr bwMode="auto">
          <a:xfrm>
            <a:off x="2435225" y="4789488"/>
            <a:ext cx="5273675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defTabSz="457200">
              <a:spcAft>
                <a:spcPts val="300"/>
              </a:spcAft>
              <a:buClr>
                <a:srgbClr val="65C3D4"/>
              </a:buClr>
              <a:buSzPct val="150000"/>
              <a:buFont typeface="Wingdings" pitchFamily="2" charset="2"/>
              <a:buNone/>
            </a:pPr>
            <a:r>
              <a:rPr lang="es-ES_tradnl" sz="1300" b="0">
                <a:solidFill>
                  <a:schemeClr val="bg1"/>
                </a:solidFill>
                <a:latin typeface="Arial Rounded MT Bold" pitchFamily="34" charset="0"/>
              </a:rPr>
              <a:t>www.onthespot.com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09" name="Group 3"/>
          <p:cNvGrpSpPr>
            <a:grpSpLocks/>
          </p:cNvGrpSpPr>
          <p:nvPr/>
        </p:nvGrpSpPr>
        <p:grpSpPr bwMode="auto">
          <a:xfrm>
            <a:off x="-15875" y="-12700"/>
            <a:ext cx="9921875" cy="6875463"/>
            <a:chOff x="-15872" y="-12700"/>
            <a:chExt cx="9921872" cy="6876000"/>
          </a:xfrm>
        </p:grpSpPr>
        <p:pic>
          <p:nvPicPr>
            <p:cNvPr id="17413" name="Picture 12"/>
            <p:cNvPicPr>
              <a:picLocks noChangeAspect="1"/>
            </p:cNvPicPr>
            <p:nvPr/>
          </p:nvPicPr>
          <p:blipFill>
            <a:blip r:embed="rId2" cstate="print"/>
            <a:srcRect t="563" r="446" b="2"/>
            <a:stretch>
              <a:fillRect/>
            </a:stretch>
          </p:blipFill>
          <p:spPr bwMode="auto">
            <a:xfrm>
              <a:off x="0" y="0"/>
              <a:ext cx="9906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Rectangle 9"/>
            <p:cNvSpPr/>
            <p:nvPr/>
          </p:nvSpPr>
          <p:spPr bwMode="auto">
            <a:xfrm>
              <a:off x="3" y="-12700"/>
              <a:ext cx="9905997" cy="6876000"/>
            </a:xfrm>
            <a:prstGeom prst="rect">
              <a:avLst/>
            </a:prstGeom>
            <a:gradFill flip="none" rotWithShape="1">
              <a:gsLst>
                <a:gs pos="0">
                  <a:srgbClr val="2C9EDA">
                    <a:alpha val="70000"/>
                  </a:srgbClr>
                </a:gs>
                <a:gs pos="100000">
                  <a:srgbClr val="1F7ABF">
                    <a:alpha val="97000"/>
                  </a:srgbClr>
                </a:gs>
              </a:gsLst>
              <a:lin ang="19920000" scaled="0"/>
              <a:tileRect/>
            </a:gradFill>
            <a:ln>
              <a:noFill/>
              <a:headEnd/>
              <a:tailEnd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>
              <a:spAutoFit/>
            </a:bodyPr>
            <a:lstStyle/>
            <a:p>
              <a:pPr algn="l" defTabSz="457200" eaLnBrk="1" hangingPunct="1">
                <a:defRPr/>
              </a:pPr>
              <a:endParaRPr lang="en-US" sz="1800" b="0" dirty="0">
                <a:solidFill>
                  <a:srgbClr val="11414F"/>
                </a:solidFill>
              </a:endParaRPr>
            </a:p>
          </p:txBody>
        </p:sp>
        <p:cxnSp>
          <p:nvCxnSpPr>
            <p:cNvPr id="17415" name="Straight Connector 6"/>
            <p:cNvCxnSpPr>
              <a:cxnSpLocks noChangeShapeType="1"/>
            </p:cNvCxnSpPr>
            <p:nvPr/>
          </p:nvCxnSpPr>
          <p:spPr bwMode="auto">
            <a:xfrm>
              <a:off x="-15872" y="3489600"/>
              <a:ext cx="9921872" cy="0"/>
            </a:xfrm>
            <a:prstGeom prst="line">
              <a:avLst/>
            </a:prstGeom>
            <a:noFill/>
            <a:ln w="19050" cap="rnd">
              <a:solidFill>
                <a:schemeClr val="bg1"/>
              </a:solidFill>
              <a:round/>
              <a:headEnd/>
              <a:tailEnd/>
            </a:ln>
          </p:spPr>
        </p:cxnSp>
        <p:pic>
          <p:nvPicPr>
            <p:cNvPr id="17416" name="Picture 22"/>
            <p:cNvPicPr>
              <a:picLocks noChangeAspect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8766848" y="6492587"/>
              <a:ext cx="866394" cy="23545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7417" name="Picture 23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242987" y="6519523"/>
              <a:ext cx="1279236" cy="1893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418" name="Rectángulo 7"/>
            <p:cNvSpPr>
              <a:spLocks noChangeArrowheads="1"/>
            </p:cNvSpPr>
            <p:nvPr/>
          </p:nvSpPr>
          <p:spPr bwMode="auto">
            <a:xfrm>
              <a:off x="242987" y="6561795"/>
              <a:ext cx="9386788" cy="200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defTabSz="457200" eaLnBrk="1" hangingPunct="1"/>
              <a:r>
                <a:rPr lang="es-ES_tradnl" sz="700" b="0" dirty="0">
                  <a:solidFill>
                    <a:schemeClr val="bg1"/>
                  </a:solidFill>
                  <a:latin typeface="Arial Narrow" pitchFamily="34" charset="0"/>
                </a:rPr>
                <a:t>TELEFÓNICA ON THE SPOT SERVICES S. A. U.</a:t>
              </a:r>
            </a:p>
          </p:txBody>
        </p:sp>
      </p:grpSp>
      <p:sp>
        <p:nvSpPr>
          <p:cNvPr id="17410" name="Subtítulo 2"/>
          <p:cNvSpPr>
            <a:spLocks/>
          </p:cNvSpPr>
          <p:nvPr/>
        </p:nvSpPr>
        <p:spPr bwMode="auto">
          <a:xfrm>
            <a:off x="520700" y="2389188"/>
            <a:ext cx="8736013" cy="862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l" defTabSz="457200">
              <a:lnSpc>
                <a:spcPct val="80000"/>
              </a:lnSpc>
              <a:spcAft>
                <a:spcPts val="300"/>
              </a:spcAft>
              <a:buClr>
                <a:srgbClr val="65C3D4"/>
              </a:buClr>
              <a:buSzPct val="150000"/>
              <a:buFont typeface="Wingdings" pitchFamily="2" charset="2"/>
              <a:buNone/>
            </a:pPr>
            <a:r>
              <a:rPr lang="es-ES_tradnl" sz="4000" b="0" dirty="0">
                <a:solidFill>
                  <a:schemeClr val="bg1"/>
                </a:solidFill>
                <a:latin typeface="Arial Rounded MT Bold" pitchFamily="34" charset="0"/>
              </a:rPr>
              <a:t>Propuesta QA </a:t>
            </a:r>
          </a:p>
        </p:txBody>
      </p:sp>
      <p:sp>
        <p:nvSpPr>
          <p:cNvPr id="17411" name="Subtítulo 2"/>
          <p:cNvSpPr>
            <a:spLocks/>
          </p:cNvSpPr>
          <p:nvPr/>
        </p:nvSpPr>
        <p:spPr bwMode="auto">
          <a:xfrm>
            <a:off x="520700" y="3703638"/>
            <a:ext cx="6450013" cy="403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l" defTabSz="457200">
              <a:lnSpc>
                <a:spcPct val="90000"/>
              </a:lnSpc>
              <a:spcAft>
                <a:spcPts val="300"/>
              </a:spcAft>
              <a:buClr>
                <a:srgbClr val="65C3D4"/>
              </a:buClr>
              <a:buSzPct val="150000"/>
              <a:buFont typeface="Wingdings" pitchFamily="2" charset="2"/>
              <a:buNone/>
            </a:pPr>
            <a:r>
              <a:rPr lang="es-ES_tradnl" sz="2000" b="0" dirty="0">
                <a:solidFill>
                  <a:schemeClr val="bg1"/>
                </a:solidFill>
                <a:latin typeface="+mn-lt"/>
                <a:cs typeface="Arial" pitchFamily="34" charset="0"/>
              </a:rPr>
              <a:t>QA </a:t>
            </a:r>
            <a:r>
              <a:rPr lang="es-ES_tradnl" sz="2000" b="0" dirty="0" err="1">
                <a:solidFill>
                  <a:schemeClr val="bg1"/>
                </a:solidFill>
                <a:latin typeface="+mn-lt"/>
                <a:cs typeface="Arial" pitchFamily="34" charset="0"/>
              </a:rPr>
              <a:t>KickOff</a:t>
            </a:r>
            <a:endParaRPr lang="es-ES_tradnl" sz="2000" b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31D4794-5743-4802-8859-20789030900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r="6369"/>
          <a:stretch/>
        </p:blipFill>
        <p:spPr>
          <a:xfrm>
            <a:off x="520700" y="4160937"/>
            <a:ext cx="2483757" cy="17287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E6C47B-44CE-453A-8454-9CDEA09BA529}" type="slidenum">
              <a:rPr lang="es-ES"/>
              <a:pPr/>
              <a:t>2</a:t>
            </a:fld>
            <a:endParaRPr lang="es-ES"/>
          </a:p>
        </p:txBody>
      </p:sp>
      <p:grpSp>
        <p:nvGrpSpPr>
          <p:cNvPr id="19458" name="Group 2"/>
          <p:cNvGrpSpPr>
            <a:grpSpLocks/>
          </p:cNvGrpSpPr>
          <p:nvPr/>
        </p:nvGrpSpPr>
        <p:grpSpPr bwMode="auto">
          <a:xfrm>
            <a:off x="0" y="0"/>
            <a:ext cx="9906000" cy="1952625"/>
            <a:chOff x="-1" y="0"/>
            <a:chExt cx="9906001" cy="1951897"/>
          </a:xfrm>
        </p:grpSpPr>
        <p:pic>
          <p:nvPicPr>
            <p:cNvPr id="19476" name="Picture 9"/>
            <p:cNvPicPr>
              <a:picLocks noChangeAspect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0" y="0"/>
              <a:ext cx="9906000" cy="19518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 bwMode="auto">
            <a:xfrm>
              <a:off x="-1" y="0"/>
              <a:ext cx="9906001" cy="1951897"/>
            </a:xfrm>
            <a:prstGeom prst="rect">
              <a:avLst/>
            </a:prstGeom>
            <a:gradFill flip="none" rotWithShape="1">
              <a:gsLst>
                <a:gs pos="0">
                  <a:srgbClr val="2C9EDA">
                    <a:alpha val="70000"/>
                  </a:srgbClr>
                </a:gs>
                <a:gs pos="100000">
                  <a:srgbClr val="1F7ABF">
                    <a:alpha val="97000"/>
                  </a:srgbClr>
                </a:gs>
              </a:gsLst>
              <a:lin ang="19920000" scaled="0"/>
              <a:tileRect/>
            </a:gradFill>
            <a:ln>
              <a:noFill/>
              <a:headEnd/>
              <a:tailEnd/>
            </a:ln>
            <a:effectLst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anchor="ctr">
              <a:spAutoFit/>
            </a:bodyPr>
            <a:lstStyle/>
            <a:p>
              <a:pPr algn="l" defTabSz="457200" eaLnBrk="1" hangingPunct="1">
                <a:defRPr/>
              </a:pPr>
              <a:endParaRPr lang="en-US" sz="1800" b="0" dirty="0">
                <a:solidFill>
                  <a:srgbClr val="11414F"/>
                </a:solidFill>
              </a:endParaRPr>
            </a:p>
          </p:txBody>
        </p:sp>
      </p:grpSp>
      <p:sp>
        <p:nvSpPr>
          <p:cNvPr id="19459" name="Subtítulo 2"/>
          <p:cNvSpPr>
            <a:spLocks/>
          </p:cNvSpPr>
          <p:nvPr/>
        </p:nvSpPr>
        <p:spPr bwMode="auto">
          <a:xfrm>
            <a:off x="520700" y="846138"/>
            <a:ext cx="2160588" cy="86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l" defTabSz="457200">
              <a:lnSpc>
                <a:spcPct val="80000"/>
              </a:lnSpc>
              <a:spcAft>
                <a:spcPts val="300"/>
              </a:spcAft>
              <a:buClr>
                <a:srgbClr val="65C3D4"/>
              </a:buClr>
              <a:buSzPct val="150000"/>
              <a:buFont typeface="Wingdings" pitchFamily="2" charset="2"/>
              <a:buNone/>
            </a:pPr>
            <a:r>
              <a:rPr lang="es-ES_tradnl" sz="4000" b="0">
                <a:solidFill>
                  <a:srgbClr val="FFFFFF"/>
                </a:solidFill>
                <a:latin typeface="Arial Rounded MT Bold" pitchFamily="34" charset="0"/>
              </a:rPr>
              <a:t>Índice</a:t>
            </a:r>
          </a:p>
        </p:txBody>
      </p:sp>
      <p:grpSp>
        <p:nvGrpSpPr>
          <p:cNvPr id="19460" name="Group 26"/>
          <p:cNvGrpSpPr>
            <a:grpSpLocks/>
          </p:cNvGrpSpPr>
          <p:nvPr/>
        </p:nvGrpSpPr>
        <p:grpSpPr bwMode="auto">
          <a:xfrm>
            <a:off x="538163" y="2306636"/>
            <a:ext cx="7794625" cy="540607"/>
            <a:chOff x="537439" y="2419074"/>
            <a:chExt cx="7795715" cy="541174"/>
          </a:xfrm>
        </p:grpSpPr>
        <p:sp>
          <p:nvSpPr>
            <p:cNvPr id="19473" name="Subtítulo 2"/>
            <p:cNvSpPr>
              <a:spLocks/>
            </p:cNvSpPr>
            <p:nvPr/>
          </p:nvSpPr>
          <p:spPr bwMode="auto">
            <a:xfrm>
              <a:off x="537439" y="2419074"/>
              <a:ext cx="827426" cy="541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>
                <a:lnSpc>
                  <a:spcPct val="80000"/>
                </a:lnSpc>
              </a:pPr>
              <a:r>
                <a:rPr lang="es-ES_tradnl" sz="3500" b="0">
                  <a:solidFill>
                    <a:srgbClr val="36A0D5"/>
                  </a:solidFill>
                  <a:latin typeface="Arial Rounded MT Bold" pitchFamily="34" charset="0"/>
                </a:rPr>
                <a:t>01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97957" y="2419074"/>
              <a:ext cx="7035197" cy="33849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l"/>
              <a:r>
                <a:rPr lang="es-ES" sz="1600" b="0" dirty="0">
                  <a:solidFill>
                    <a:srgbClr val="404040"/>
                  </a:solidFill>
                  <a:latin typeface="Arial Rounded MT Bold" pitchFamily="34" charset="0"/>
                </a:rPr>
                <a:t>Principios Testing</a:t>
              </a:r>
              <a:endParaRPr lang="es-ES" sz="1600" dirty="0">
                <a:solidFill>
                  <a:srgbClr val="404040"/>
                </a:solidFill>
                <a:latin typeface="Arial Rounded MT Bold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324949" y="2705123"/>
              <a:ext cx="3481874" cy="22799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171450" indent="-171450" algn="l">
                <a:lnSpc>
                  <a:spcPct val="80000"/>
                </a:lnSpc>
              </a:pPr>
              <a:r>
                <a:rPr lang="pt-PT" sz="1100" b="0" dirty="0">
                  <a:solidFill>
                    <a:srgbClr val="BFBFBF"/>
                  </a:solidFill>
                  <a:latin typeface="Arial" pitchFamily="34" charset="0"/>
                  <a:cs typeface="Arial" pitchFamily="34" charset="0"/>
                </a:rPr>
                <a:t>__________________________________________</a:t>
              </a:r>
              <a:endParaRPr lang="es-ES" sz="1100" dirty="0">
                <a:solidFill>
                  <a:srgbClr val="BFBFB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9461" name="Group 91"/>
          <p:cNvGrpSpPr>
            <a:grpSpLocks/>
          </p:cNvGrpSpPr>
          <p:nvPr/>
        </p:nvGrpSpPr>
        <p:grpSpPr bwMode="auto">
          <a:xfrm>
            <a:off x="538163" y="3073714"/>
            <a:ext cx="7785893" cy="540607"/>
            <a:chOff x="537439" y="2419074"/>
            <a:chExt cx="7786982" cy="541174"/>
          </a:xfrm>
        </p:grpSpPr>
        <p:sp>
          <p:nvSpPr>
            <p:cNvPr id="19470" name="Subtítulo 2"/>
            <p:cNvSpPr>
              <a:spLocks/>
            </p:cNvSpPr>
            <p:nvPr/>
          </p:nvSpPr>
          <p:spPr bwMode="auto">
            <a:xfrm>
              <a:off x="537439" y="2419074"/>
              <a:ext cx="827426" cy="541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>
                <a:lnSpc>
                  <a:spcPct val="80000"/>
                </a:lnSpc>
              </a:pPr>
              <a:r>
                <a:rPr lang="es-ES_tradnl" sz="3500" b="0">
                  <a:solidFill>
                    <a:srgbClr val="36A0D5"/>
                  </a:solidFill>
                  <a:latin typeface="Arial Rounded MT Bold" pitchFamily="34" charset="0"/>
                </a:rPr>
                <a:t>02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1289224" y="2446890"/>
              <a:ext cx="7035197" cy="33849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l"/>
              <a:r>
                <a:rPr lang="es-ES" sz="1600" b="0" dirty="0">
                  <a:solidFill>
                    <a:srgbClr val="404040"/>
                  </a:solidFill>
                  <a:latin typeface="Arial Rounded MT Bold" pitchFamily="34" charset="0"/>
                </a:rPr>
                <a:t>Ciclos de vida y modelos</a:t>
              </a:r>
              <a:endParaRPr lang="es-ES" sz="1600" dirty="0">
                <a:solidFill>
                  <a:srgbClr val="404040"/>
                </a:solidFill>
                <a:latin typeface="Arial Rounded MT Bold" pitchFamily="34" charset="0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1324949" y="2705123"/>
              <a:ext cx="3481874" cy="22799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171450" indent="-171450" algn="l">
                <a:lnSpc>
                  <a:spcPct val="80000"/>
                </a:lnSpc>
              </a:pPr>
              <a:r>
                <a:rPr lang="pt-PT" sz="1100" b="0" dirty="0">
                  <a:solidFill>
                    <a:srgbClr val="BFBFBF"/>
                  </a:solidFill>
                  <a:latin typeface="Arial" pitchFamily="34" charset="0"/>
                  <a:cs typeface="Arial" pitchFamily="34" charset="0"/>
                </a:rPr>
                <a:t>__________________________________________</a:t>
              </a:r>
              <a:endParaRPr lang="es-ES" sz="1100" dirty="0">
                <a:solidFill>
                  <a:srgbClr val="BFBFB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9462" name="Group 99"/>
          <p:cNvGrpSpPr>
            <a:grpSpLocks/>
          </p:cNvGrpSpPr>
          <p:nvPr/>
        </p:nvGrpSpPr>
        <p:grpSpPr bwMode="auto">
          <a:xfrm>
            <a:off x="520700" y="3868971"/>
            <a:ext cx="7785893" cy="551075"/>
            <a:chOff x="537439" y="2409541"/>
            <a:chExt cx="7786982" cy="550707"/>
          </a:xfrm>
        </p:grpSpPr>
        <p:sp>
          <p:nvSpPr>
            <p:cNvPr id="19467" name="Subtítulo 2"/>
            <p:cNvSpPr>
              <a:spLocks/>
            </p:cNvSpPr>
            <p:nvPr/>
          </p:nvSpPr>
          <p:spPr bwMode="auto">
            <a:xfrm>
              <a:off x="537439" y="2419074"/>
              <a:ext cx="827426" cy="541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>
                <a:lnSpc>
                  <a:spcPct val="80000"/>
                </a:lnSpc>
              </a:pPr>
              <a:r>
                <a:rPr lang="es-ES_tradnl" sz="3500" b="0">
                  <a:solidFill>
                    <a:srgbClr val="36A0D5"/>
                  </a:solidFill>
                  <a:latin typeface="Arial Rounded MT Bold" pitchFamily="34" charset="0"/>
                </a:rPr>
                <a:t>03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1289224" y="2409541"/>
              <a:ext cx="7035197" cy="3379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l"/>
              <a:r>
                <a:rPr lang="es-ES" sz="1600" b="0" dirty="0">
                  <a:solidFill>
                    <a:srgbClr val="404040"/>
                  </a:solidFill>
                  <a:latin typeface="Arial Rounded MT Bold" pitchFamily="34" charset="0"/>
                </a:rPr>
                <a:t>Planteamiento y tipos de </a:t>
              </a:r>
              <a:r>
                <a:rPr lang="es-ES" sz="1600" b="0" dirty="0" err="1">
                  <a:solidFill>
                    <a:srgbClr val="404040"/>
                  </a:solidFill>
                  <a:latin typeface="Arial Rounded MT Bold" pitchFamily="34" charset="0"/>
                </a:rPr>
                <a:t>tests</a:t>
              </a:r>
              <a:r>
                <a:rPr lang="es-ES" sz="1600" b="0" dirty="0">
                  <a:solidFill>
                    <a:srgbClr val="404040"/>
                  </a:solidFill>
                  <a:latin typeface="Arial Rounded MT Bold" pitchFamily="34" charset="0"/>
                </a:rPr>
                <a:t> a contemplar</a:t>
              </a:r>
              <a:endParaRPr lang="es-ES" sz="1600" dirty="0">
                <a:solidFill>
                  <a:srgbClr val="404040"/>
                </a:solidFill>
                <a:latin typeface="Arial Rounded MT Bold" pitchFamily="34" charset="0"/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1324949" y="2706220"/>
              <a:ext cx="3481874" cy="22760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171450" indent="-171450" algn="l">
                <a:lnSpc>
                  <a:spcPct val="80000"/>
                </a:lnSpc>
              </a:pPr>
              <a:r>
                <a:rPr lang="pt-PT" sz="1100" b="0" dirty="0">
                  <a:solidFill>
                    <a:srgbClr val="BFBFBF"/>
                  </a:solidFill>
                  <a:latin typeface="Arial" pitchFamily="34" charset="0"/>
                  <a:cs typeface="Arial" pitchFamily="34" charset="0"/>
                </a:rPr>
                <a:t>__________________________________________</a:t>
              </a:r>
              <a:endParaRPr lang="es-ES" sz="1100" dirty="0">
                <a:solidFill>
                  <a:srgbClr val="BFBFB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9463" name="Group 103"/>
          <p:cNvGrpSpPr>
            <a:grpSpLocks/>
          </p:cNvGrpSpPr>
          <p:nvPr/>
        </p:nvGrpSpPr>
        <p:grpSpPr bwMode="auto">
          <a:xfrm>
            <a:off x="538163" y="4692479"/>
            <a:ext cx="7794625" cy="541535"/>
            <a:chOff x="537439" y="2419074"/>
            <a:chExt cx="7795715" cy="541174"/>
          </a:xfrm>
        </p:grpSpPr>
        <p:sp>
          <p:nvSpPr>
            <p:cNvPr id="19464" name="Subtítulo 2"/>
            <p:cNvSpPr>
              <a:spLocks/>
            </p:cNvSpPr>
            <p:nvPr/>
          </p:nvSpPr>
          <p:spPr bwMode="auto">
            <a:xfrm>
              <a:off x="537439" y="2419074"/>
              <a:ext cx="827426" cy="541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>
                <a:lnSpc>
                  <a:spcPct val="80000"/>
                </a:lnSpc>
              </a:pPr>
              <a:r>
                <a:rPr lang="es-ES_tradnl" sz="3500" b="0" dirty="0">
                  <a:solidFill>
                    <a:srgbClr val="36A0D5"/>
                  </a:solidFill>
                  <a:latin typeface="Arial Rounded MT Bold" pitchFamily="34" charset="0"/>
                </a:rPr>
                <a:t>04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1297957" y="2419074"/>
              <a:ext cx="7035197" cy="3379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l"/>
              <a:r>
                <a:rPr lang="es-ES" sz="1600" b="0" dirty="0">
                  <a:solidFill>
                    <a:srgbClr val="404040"/>
                  </a:solidFill>
                  <a:latin typeface="Arial Rounded MT Bold" pitchFamily="34" charset="0"/>
                </a:rPr>
                <a:t>Entregas</a:t>
              </a:r>
              <a:endParaRPr lang="es-ES" sz="1600" dirty="0">
                <a:solidFill>
                  <a:srgbClr val="404040"/>
                </a:solidFill>
                <a:latin typeface="Arial Rounded MT Bold" pitchFamily="34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1324949" y="2706220"/>
              <a:ext cx="3481874" cy="22760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171450" indent="-171450" algn="l">
                <a:lnSpc>
                  <a:spcPct val="80000"/>
                </a:lnSpc>
              </a:pPr>
              <a:r>
                <a:rPr lang="pt-PT" sz="1100" b="0" dirty="0">
                  <a:solidFill>
                    <a:srgbClr val="BFBFBF"/>
                  </a:solidFill>
                  <a:latin typeface="Arial" pitchFamily="34" charset="0"/>
                  <a:cs typeface="Arial" pitchFamily="34" charset="0"/>
                </a:rPr>
                <a:t>__________________________________________</a:t>
              </a:r>
              <a:endParaRPr lang="es-ES" sz="1100" dirty="0">
                <a:solidFill>
                  <a:srgbClr val="BFBFB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3" name="Group 103">
            <a:extLst>
              <a:ext uri="{FF2B5EF4-FFF2-40B4-BE49-F238E27FC236}">
                <a16:creationId xmlns:a16="http://schemas.microsoft.com/office/drawing/2014/main" id="{8B10DA15-2DDD-4524-B32D-4F9007C9CEBD}"/>
              </a:ext>
            </a:extLst>
          </p:cNvPr>
          <p:cNvGrpSpPr>
            <a:grpSpLocks/>
          </p:cNvGrpSpPr>
          <p:nvPr/>
        </p:nvGrpSpPr>
        <p:grpSpPr bwMode="auto">
          <a:xfrm>
            <a:off x="542515" y="5517744"/>
            <a:ext cx="7794625" cy="541535"/>
            <a:chOff x="537439" y="2419074"/>
            <a:chExt cx="7795715" cy="541174"/>
          </a:xfrm>
        </p:grpSpPr>
        <p:sp>
          <p:nvSpPr>
            <p:cNvPr id="24" name="Subtítulo 2">
              <a:extLst>
                <a:ext uri="{FF2B5EF4-FFF2-40B4-BE49-F238E27FC236}">
                  <a16:creationId xmlns:a16="http://schemas.microsoft.com/office/drawing/2014/main" id="{F44291A6-971E-49CC-80C6-48910CEE93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439" y="2419074"/>
              <a:ext cx="827426" cy="541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l">
                <a:lnSpc>
                  <a:spcPct val="80000"/>
                </a:lnSpc>
              </a:pPr>
              <a:r>
                <a:rPr lang="es-ES_tradnl" sz="3500" b="0" dirty="0">
                  <a:solidFill>
                    <a:srgbClr val="36A0D5"/>
                  </a:solidFill>
                  <a:latin typeface="Arial Rounded MT Bold" pitchFamily="34" charset="0"/>
                </a:rPr>
                <a:t>05</a:t>
              </a:r>
            </a:p>
          </p:txBody>
        </p:sp>
        <p:sp>
          <p:nvSpPr>
            <p:cNvPr id="25" name="TextBox 105">
              <a:extLst>
                <a:ext uri="{FF2B5EF4-FFF2-40B4-BE49-F238E27FC236}">
                  <a16:creationId xmlns:a16="http://schemas.microsoft.com/office/drawing/2014/main" id="{938A6167-F657-4FF7-B2FC-F153E8BB1C7B}"/>
                </a:ext>
              </a:extLst>
            </p:cNvPr>
            <p:cNvSpPr txBox="1"/>
            <p:nvPr/>
          </p:nvSpPr>
          <p:spPr>
            <a:xfrm>
              <a:off x="1297957" y="2419074"/>
              <a:ext cx="7035197" cy="33791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l"/>
              <a:r>
                <a:rPr lang="es-ES" sz="1600" b="0" dirty="0">
                  <a:solidFill>
                    <a:srgbClr val="404040"/>
                  </a:solidFill>
                  <a:latin typeface="Arial Rounded MT Bold" pitchFamily="34" charset="0"/>
                </a:rPr>
                <a:t>Riesgos</a:t>
              </a:r>
              <a:endParaRPr lang="es-ES" sz="1600" dirty="0">
                <a:solidFill>
                  <a:srgbClr val="404040"/>
                </a:solidFill>
                <a:latin typeface="Arial Rounded MT Bold" pitchFamily="34" charset="0"/>
              </a:endParaRPr>
            </a:p>
          </p:txBody>
        </p:sp>
        <p:sp>
          <p:nvSpPr>
            <p:cNvPr id="26" name="TextBox 106">
              <a:extLst>
                <a:ext uri="{FF2B5EF4-FFF2-40B4-BE49-F238E27FC236}">
                  <a16:creationId xmlns:a16="http://schemas.microsoft.com/office/drawing/2014/main" id="{7B34E253-B491-4D52-975A-8A7C98ED148F}"/>
                </a:ext>
              </a:extLst>
            </p:cNvPr>
            <p:cNvSpPr txBox="1"/>
            <p:nvPr/>
          </p:nvSpPr>
          <p:spPr>
            <a:xfrm>
              <a:off x="1324949" y="2706220"/>
              <a:ext cx="3481874" cy="22760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171450" indent="-171450" algn="l">
                <a:lnSpc>
                  <a:spcPct val="80000"/>
                </a:lnSpc>
              </a:pPr>
              <a:r>
                <a:rPr lang="pt-PT" sz="1100" b="0" dirty="0">
                  <a:solidFill>
                    <a:srgbClr val="BFBFBF"/>
                  </a:solidFill>
                  <a:latin typeface="Arial" pitchFamily="34" charset="0"/>
                  <a:cs typeface="Arial" pitchFamily="34" charset="0"/>
                </a:rPr>
                <a:t>__________________________________________</a:t>
              </a:r>
              <a:endParaRPr lang="es-ES" sz="1100" dirty="0">
                <a:solidFill>
                  <a:srgbClr val="BFBFB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7825" y="1314142"/>
            <a:ext cx="9097963" cy="4613275"/>
          </a:xfrm>
        </p:spPr>
        <p:txBody>
          <a:bodyPr/>
          <a:lstStyle/>
          <a:p>
            <a:pPr eaLnBrk="1" hangingPunct="1">
              <a:buFont typeface="Arial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Principios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del testing software del ISTQB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Las 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pruebas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</a:t>
            </a:r>
            <a:r>
              <a:rPr lang="es-419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revelan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la 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presencia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de 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errores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, </a:t>
            </a:r>
            <a:r>
              <a:rPr lang="es-419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pero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no </a:t>
            </a:r>
            <a:r>
              <a:rPr lang="es-419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implican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la </a:t>
            </a:r>
            <a:r>
              <a:rPr lang="es-419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ausencia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de 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ellos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El testing </a:t>
            </a:r>
            <a:r>
              <a:rPr lang="es-AR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exhaustivo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al 100% es imposible 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Inicio de los ciclos de test lo antes possible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Agrupamiento de defectos</a:t>
            </a:r>
          </a:p>
          <a:p>
            <a:pPr lvl="1">
              <a:buFont typeface="Arial" pitchFamily="34" charset="0"/>
              <a:buChar char="•"/>
            </a:pP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Paradoja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 de la </a:t>
            </a:r>
            <a:r>
              <a:rPr lang="es-E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intoxicación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Dependencia del contexto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Falacia de la ausencia de errores  </a:t>
            </a:r>
          </a:p>
          <a:p>
            <a:pPr marL="350837" lvl="1" indent="0">
              <a:buNone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ＭＳ Ｐゴシック" pitchFamily="34" charset="-128"/>
              <a:cs typeface="Arial" panose="020B0604020202020204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Punto de vista personal para el proyecto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QA no es solo correr test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Importancia de la 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documentación y estandarizar procedimientos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Relación continua entre 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Producto – Desarrollo – QA</a:t>
            </a:r>
            <a:r>
              <a:rPr lang="en-US" sz="160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 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Planificación, conocer entornos y herramientas </a:t>
            </a:r>
            <a:r>
              <a:rPr lang="en-US" sz="1600" b="1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desde el principio</a:t>
            </a:r>
            <a:endParaRPr lang="en-US" sz="1600" b="1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lvl="1" eaLnBrk="1" hangingPunct="1">
              <a:buFont typeface="Courier New" pitchFamily="49" charset="0"/>
              <a:buChar char="o"/>
            </a:pPr>
            <a:endParaRPr lang="en-US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lvl="1" eaLnBrk="1" hangingPunct="1">
              <a:buFont typeface="Courier New" pitchFamily="49" charset="0"/>
              <a:buNone/>
            </a:pPr>
            <a:endParaRPr lang="en-US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2BFD5-247F-4760-B6C5-3C17E2F1E99C}" type="slidenum">
              <a:rPr lang="es-ES"/>
              <a:pPr/>
              <a:t>3</a:t>
            </a:fld>
            <a:endParaRPr lang="es-ES" dirty="0"/>
          </a:p>
        </p:txBody>
      </p:sp>
      <p:sp>
        <p:nvSpPr>
          <p:cNvPr id="6" name="1 Título"/>
          <p:cNvSpPr txBox="1">
            <a:spLocks/>
          </p:cNvSpPr>
          <p:nvPr/>
        </p:nvSpPr>
        <p:spPr bwMode="auto">
          <a:xfrm>
            <a:off x="357313" y="225326"/>
            <a:ext cx="9149543" cy="411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r>
              <a:rPr lang="es-ES" sz="2200" dirty="0">
                <a:solidFill>
                  <a:schemeClr val="bg1">
                    <a:lumMod val="75000"/>
                  </a:schemeClr>
                </a:solidFill>
                <a:latin typeface="Arial Rounded MT Bold"/>
                <a:cs typeface="Arial Rounded MT Bold"/>
              </a:rPr>
              <a:t>1 Principios del testing</a:t>
            </a:r>
            <a:endParaRPr lang="es-ES" sz="2200" b="1" dirty="0">
              <a:solidFill>
                <a:schemeClr val="bg1">
                  <a:lumMod val="75000"/>
                </a:schemeClr>
              </a:solidFill>
              <a:latin typeface="Arial Rounded MT Bold"/>
              <a:cs typeface="Arial Rounded MT Bold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7825" y="1341439"/>
            <a:ext cx="2632075" cy="411258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Modelos en Cascada</a:t>
            </a:r>
            <a:br>
              <a:rPr lang="en-US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</a:br>
            <a:endParaRPr lang="en-US" dirty="0">
              <a:solidFill>
                <a:schemeClr val="tx1"/>
              </a:solidFill>
              <a:latin typeface="+mn-lt"/>
              <a:ea typeface="ＭＳ Ｐゴシック" pitchFamily="34" charset="-128"/>
              <a:cs typeface="Arial" pitchFamily="34" charset="0"/>
            </a:endParaRPr>
          </a:p>
          <a:p>
            <a:pPr lvl="1"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lvl="1"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lvl="1" eaLnBrk="1" hangingPunct="1">
              <a:buFont typeface="Courier New" pitchFamily="49" charset="0"/>
              <a:buChar char="o"/>
            </a:pPr>
            <a:endParaRPr lang="en-US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lvl="1" eaLnBrk="1" hangingPunct="1">
              <a:buFont typeface="Courier New" pitchFamily="49" charset="0"/>
              <a:buNone/>
            </a:pPr>
            <a:endParaRPr lang="en-US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2BFD5-247F-4760-B6C5-3C17E2F1E99C}" type="slidenum">
              <a:rPr lang="es-ES"/>
              <a:pPr/>
              <a:t>4</a:t>
            </a:fld>
            <a:endParaRPr lang="es-ES" dirty="0"/>
          </a:p>
        </p:txBody>
      </p:sp>
      <p:sp>
        <p:nvSpPr>
          <p:cNvPr id="6" name="1 Título"/>
          <p:cNvSpPr txBox="1">
            <a:spLocks/>
          </p:cNvSpPr>
          <p:nvPr/>
        </p:nvSpPr>
        <p:spPr bwMode="auto">
          <a:xfrm>
            <a:off x="357313" y="225326"/>
            <a:ext cx="9149543" cy="411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r>
              <a:rPr lang="es-ES" sz="2200" dirty="0">
                <a:solidFill>
                  <a:schemeClr val="bg1">
                    <a:lumMod val="75000"/>
                  </a:schemeClr>
                </a:solidFill>
                <a:latin typeface="Arial Rounded MT Bold"/>
                <a:cs typeface="Arial Rounded MT Bold"/>
              </a:rPr>
              <a:t>2 Ciclos de vida y modelos</a:t>
            </a:r>
            <a:endParaRPr lang="en-GB" sz="2200" b="1" dirty="0">
              <a:solidFill>
                <a:schemeClr val="bg1">
                  <a:lumMod val="75000"/>
                </a:schemeClr>
              </a:solidFill>
              <a:latin typeface="Arial Rounded MT Bold"/>
              <a:cs typeface="Arial Rounded MT Bold"/>
            </a:endParaRPr>
          </a:p>
        </p:txBody>
      </p:sp>
      <p:pic>
        <p:nvPicPr>
          <p:cNvPr id="1026" name="Picture 2" descr="File:Waterfall model.svg">
            <a:extLst>
              <a:ext uri="{FF2B5EF4-FFF2-40B4-BE49-F238E27FC236}">
                <a16:creationId xmlns:a16="http://schemas.microsoft.com/office/drawing/2014/main" id="{50568CFE-394B-460C-8550-49E39471B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14" y="1930407"/>
            <a:ext cx="2204495" cy="165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DFC6DD49-FC98-4BD0-81B7-D005450E2BA2}"/>
              </a:ext>
            </a:extLst>
          </p:cNvPr>
          <p:cNvSpPr txBox="1">
            <a:spLocks/>
          </p:cNvSpPr>
          <p:nvPr/>
        </p:nvSpPr>
        <p:spPr bwMode="auto">
          <a:xfrm>
            <a:off x="3502025" y="1354139"/>
            <a:ext cx="2632075" cy="411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rgbClr val="338FC9"/>
              </a:buClr>
              <a:buSzPct val="100000"/>
              <a:buFont typeface="Arial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ＭＳ Ｐゴシック" charset="0"/>
                <a:cs typeface="Arial"/>
              </a:defRPr>
            </a:lvl1pPr>
            <a:lvl2pPr marL="536575" indent="-185738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rgbClr val="338FC9"/>
              </a:buClr>
              <a:buSzPct val="90000"/>
              <a:buFont typeface="Courier New"/>
              <a:buChar char="o"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ＭＳ Ｐゴシック" charset="0"/>
                <a:cs typeface="Arial"/>
              </a:defRPr>
            </a:lvl2pPr>
            <a:lvl3pPr marL="900113" indent="-18415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Arial"/>
              <a:buChar char="•"/>
              <a:defRPr sz="11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3pPr>
            <a:lvl4pPr marL="1257300" indent="-17780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4pPr>
            <a:lvl5pPr marL="1614488" indent="-17780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5pPr>
            <a:lvl6pPr marL="20716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88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60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32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Char char="•"/>
            </a:pPr>
            <a:r>
              <a:rPr lang="en-US" b="0" kern="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Modelos en V</a:t>
            </a:r>
            <a:endParaRPr lang="en-US" b="0" kern="0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lvl="1">
              <a:buFont typeface="Courier New" pitchFamily="49" charset="0"/>
              <a:buNone/>
            </a:pPr>
            <a:endParaRPr lang="en-US" b="0" kern="0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965F0C0-2D77-426D-B89F-6B0FA598F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61" y="3625754"/>
            <a:ext cx="667801" cy="68342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89D4B2E-3A43-46B2-8D53-A96FB31693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1686" y="3633043"/>
            <a:ext cx="679518" cy="683492"/>
          </a:xfrm>
          <a:prstGeom prst="rect">
            <a:avLst/>
          </a:prstGeom>
        </p:spPr>
      </p:pic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34078694-83B1-472D-B69E-318AD22ECFB0}"/>
              </a:ext>
            </a:extLst>
          </p:cNvPr>
          <p:cNvSpPr txBox="1">
            <a:spLocks/>
          </p:cNvSpPr>
          <p:nvPr/>
        </p:nvSpPr>
        <p:spPr bwMode="auto">
          <a:xfrm>
            <a:off x="6651625" y="1354139"/>
            <a:ext cx="2632075" cy="411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rgbClr val="338FC9"/>
              </a:buClr>
              <a:buSzPct val="100000"/>
              <a:buFont typeface="Arial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ＭＳ Ｐゴシック" charset="0"/>
                <a:cs typeface="Arial"/>
              </a:defRPr>
            </a:lvl1pPr>
            <a:lvl2pPr marL="536575" indent="-185738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rgbClr val="338FC9"/>
              </a:buClr>
              <a:buSzPct val="90000"/>
              <a:buFont typeface="Courier New"/>
              <a:buChar char="o"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ＭＳ Ｐゴシック" charset="0"/>
                <a:cs typeface="Arial"/>
              </a:defRPr>
            </a:lvl2pPr>
            <a:lvl3pPr marL="900113" indent="-18415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Arial"/>
              <a:buChar char="•"/>
              <a:defRPr sz="11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3pPr>
            <a:lvl4pPr marL="1257300" indent="-17780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4pPr>
            <a:lvl5pPr marL="1614488" indent="-17780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5pPr>
            <a:lvl6pPr marL="20716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88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60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32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Char char="•"/>
            </a:pPr>
            <a:r>
              <a:rPr lang="en-US" b="0" kern="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Modelos ágiles </a:t>
            </a:r>
            <a:endParaRPr lang="en-US" b="0" kern="0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lvl="1">
              <a:buFont typeface="Courier New" pitchFamily="49" charset="0"/>
              <a:buNone/>
            </a:pPr>
            <a:endParaRPr lang="en-US" b="0" kern="0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</p:txBody>
      </p:sp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AAC8C774-19A3-45A1-8892-30E5DF54F553}"/>
              </a:ext>
            </a:extLst>
          </p:cNvPr>
          <p:cNvSpPr txBox="1">
            <a:spLocks/>
          </p:cNvSpPr>
          <p:nvPr/>
        </p:nvSpPr>
        <p:spPr bwMode="auto">
          <a:xfrm>
            <a:off x="5388448" y="4316535"/>
            <a:ext cx="3575854" cy="4112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rgbClr val="338FC9"/>
              </a:buClr>
              <a:buSzPct val="100000"/>
              <a:buFont typeface="Arial"/>
              <a:buChar char="•"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ＭＳ Ｐゴシック" charset="0"/>
                <a:cs typeface="Arial"/>
              </a:defRPr>
            </a:lvl1pPr>
            <a:lvl2pPr marL="536575" indent="-185738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rgbClr val="338FC9"/>
              </a:buClr>
              <a:buSzPct val="90000"/>
              <a:buFont typeface="Courier New"/>
              <a:buChar char="o"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ＭＳ Ｐゴシック" charset="0"/>
                <a:cs typeface="Arial"/>
              </a:defRPr>
            </a:lvl2pPr>
            <a:lvl3pPr marL="900113" indent="-18415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Arial"/>
              <a:buChar char="•"/>
              <a:defRPr sz="11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3pPr>
            <a:lvl4pPr marL="1257300" indent="-17780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4pPr>
            <a:lvl5pPr marL="1614488" indent="-17780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bg1">
                  <a:lumMod val="50000"/>
                </a:schemeClr>
              </a:buClr>
              <a:buSzPct val="100000"/>
              <a:buFont typeface="Arial Narrow" pitchFamily="34" charset="0"/>
              <a:buChar char="›"/>
              <a:defRPr sz="9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5pPr>
            <a:lvl6pPr marL="20716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88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60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32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0" kern="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+ </a:t>
            </a:r>
            <a:r>
              <a:rPr lang="en-US" kern="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BDD</a:t>
            </a:r>
            <a:r>
              <a:rPr lang="en-US" b="0" kern="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!!</a:t>
            </a:r>
            <a:br>
              <a:rPr lang="en-US" b="0" kern="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</a:br>
            <a:r>
              <a:rPr lang="en-US" b="0" kern="0" dirty="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Arial" pitchFamily="34" charset="0"/>
              </a:rPr>
              <a:t>(Behave Driven Development)</a:t>
            </a:r>
            <a:endParaRPr lang="en-US" b="0" kern="0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</p:txBody>
      </p:sp>
      <p:pic>
        <p:nvPicPr>
          <p:cNvPr id="1028" name="Picture 4" descr="vmodel">
            <a:extLst>
              <a:ext uri="{FF2B5EF4-FFF2-40B4-BE49-F238E27FC236}">
                <a16:creationId xmlns:a16="http://schemas.microsoft.com/office/drawing/2014/main" id="{19DBA39E-4739-493C-BA4F-3D18362E6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272" y="1755140"/>
            <a:ext cx="3040061" cy="1978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n relacionada">
            <a:extLst>
              <a:ext uri="{FF2B5EF4-FFF2-40B4-BE49-F238E27FC236}">
                <a16:creationId xmlns:a16="http://schemas.microsoft.com/office/drawing/2014/main" id="{189D6BD2-CA2C-4F92-B2C8-1E5FA6B9ED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8333" y="1930407"/>
            <a:ext cx="3768725" cy="1408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7239590A-70F3-44F1-B5F9-51796737692F}"/>
              </a:ext>
            </a:extLst>
          </p:cNvPr>
          <p:cNvSpPr txBox="1"/>
          <p:nvPr/>
        </p:nvSpPr>
        <p:spPr>
          <a:xfrm>
            <a:off x="4953000" y="4796584"/>
            <a:ext cx="46989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0" dirty="0">
                <a:latin typeface="+mn-lt"/>
              </a:rPr>
              <a:t>Propuesta de nuevas features entre Producto, Desarrollo y QA planteando escenario funcionales:</a:t>
            </a:r>
            <a:br>
              <a:rPr lang="es-ES" sz="1600" b="0" dirty="0">
                <a:latin typeface="+mn-lt"/>
              </a:rPr>
            </a:br>
            <a:r>
              <a:rPr lang="es-ES" sz="1600" b="0" dirty="0">
                <a:solidFill>
                  <a:srgbClr val="7030A0"/>
                </a:solidFill>
                <a:latin typeface="+mn-lt"/>
              </a:rPr>
              <a:t>Dado (</a:t>
            </a:r>
            <a:r>
              <a:rPr lang="es-ES" sz="1600" b="0" i="1" dirty="0">
                <a:solidFill>
                  <a:srgbClr val="7030A0"/>
                </a:solidFill>
                <a:latin typeface="+mn-lt"/>
              </a:rPr>
              <a:t>Given</a:t>
            </a:r>
            <a:r>
              <a:rPr lang="es-ES" sz="1600" b="0" dirty="0">
                <a:solidFill>
                  <a:srgbClr val="7030A0"/>
                </a:solidFill>
                <a:latin typeface="+mn-lt"/>
              </a:rPr>
              <a:t>) </a:t>
            </a:r>
            <a:r>
              <a:rPr lang="es-ES" sz="1600" b="0" dirty="0">
                <a:latin typeface="+mn-lt"/>
              </a:rPr>
              <a:t>… planteamos un escenario</a:t>
            </a:r>
            <a:r>
              <a:rPr lang="es-ES" sz="1600" b="0" dirty="0">
                <a:solidFill>
                  <a:srgbClr val="7030A0"/>
                </a:solidFill>
                <a:latin typeface="+mn-lt"/>
              </a:rPr>
              <a:t> </a:t>
            </a:r>
            <a:br>
              <a:rPr lang="es-ES" sz="1600" b="0" dirty="0">
                <a:solidFill>
                  <a:srgbClr val="7030A0"/>
                </a:solidFill>
                <a:latin typeface="+mn-lt"/>
              </a:rPr>
            </a:br>
            <a:r>
              <a:rPr lang="es-ES" sz="1600" b="0" dirty="0">
                <a:solidFill>
                  <a:srgbClr val="7030A0"/>
                </a:solidFill>
                <a:latin typeface="+mn-lt"/>
              </a:rPr>
              <a:t>Cuando (</a:t>
            </a:r>
            <a:r>
              <a:rPr lang="es-ES" sz="1600" b="0" i="1" dirty="0">
                <a:solidFill>
                  <a:srgbClr val="7030A0"/>
                </a:solidFill>
                <a:latin typeface="+mn-lt"/>
              </a:rPr>
              <a:t>When</a:t>
            </a:r>
            <a:r>
              <a:rPr lang="es-ES" sz="1600" b="0" dirty="0">
                <a:solidFill>
                  <a:srgbClr val="7030A0"/>
                </a:solidFill>
                <a:latin typeface="+mn-lt"/>
              </a:rPr>
              <a:t>) </a:t>
            </a:r>
            <a:r>
              <a:rPr lang="es-ES" sz="1600" b="0" dirty="0">
                <a:latin typeface="+mn-lt"/>
              </a:rPr>
              <a:t>… especificamos la acción</a:t>
            </a:r>
          </a:p>
          <a:p>
            <a:r>
              <a:rPr lang="es-ES" sz="1600" b="0" dirty="0">
                <a:solidFill>
                  <a:srgbClr val="7030A0"/>
                </a:solidFill>
                <a:latin typeface="+mn-lt"/>
              </a:rPr>
              <a:t>Entonces (</a:t>
            </a:r>
            <a:r>
              <a:rPr lang="es-ES" sz="1600" b="0" i="1" dirty="0">
                <a:solidFill>
                  <a:srgbClr val="7030A0"/>
                </a:solidFill>
                <a:latin typeface="+mn-lt"/>
              </a:rPr>
              <a:t>Then</a:t>
            </a:r>
            <a:r>
              <a:rPr lang="es-ES" sz="1600" b="0" dirty="0">
                <a:solidFill>
                  <a:srgbClr val="7030A0"/>
                </a:solidFill>
                <a:latin typeface="+mn-lt"/>
              </a:rPr>
              <a:t>) </a:t>
            </a:r>
            <a:r>
              <a:rPr lang="es-ES" sz="1600" b="0" dirty="0">
                <a:latin typeface="+mn-lt"/>
              </a:rPr>
              <a:t>… definimos el resultado esperado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CE862B7-E86D-4248-B714-24E4E7B531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63272" y="3639403"/>
            <a:ext cx="679517" cy="68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71732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contenido 1">
            <a:extLst>
              <a:ext uri="{FF2B5EF4-FFF2-40B4-BE49-F238E27FC236}">
                <a16:creationId xmlns:a16="http://schemas.microsoft.com/office/drawing/2014/main" id="{559ABCC3-E755-478C-929C-4320FA88A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JIRA: PLAT-1701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0B51AD4-A450-42EB-92FD-191110518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2.1 Descripción de features utilizando BDD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7C91DE8-CE1D-4CB5-AA43-5BB3711711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5475E8-7C0E-48DE-B846-8CD662E9872C}" type="slidenum">
              <a:rPr lang="es-ES" smtClean="0"/>
              <a:pPr/>
              <a:t>5</a:t>
            </a:fld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787212A-F65D-4AF8-989C-9D95F0F91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2" y="1612995"/>
            <a:ext cx="6734531" cy="3046454"/>
          </a:xfrm>
          <a:prstGeom prst="rect">
            <a:avLst/>
          </a:prstGeom>
        </p:spPr>
      </p:pic>
      <p:sp>
        <p:nvSpPr>
          <p:cNvPr id="8" name="Bocadillo: rectángulo 7">
            <a:extLst>
              <a:ext uri="{FF2B5EF4-FFF2-40B4-BE49-F238E27FC236}">
                <a16:creationId xmlns:a16="http://schemas.microsoft.com/office/drawing/2014/main" id="{988E759D-B413-4A83-B374-E333D23EA61D}"/>
              </a:ext>
            </a:extLst>
          </p:cNvPr>
          <p:cNvSpPr/>
          <p:nvPr/>
        </p:nvSpPr>
        <p:spPr bwMode="auto">
          <a:xfrm>
            <a:off x="2481943" y="2813791"/>
            <a:ext cx="1297577" cy="923330"/>
          </a:xfrm>
          <a:prstGeom prst="wedgeRectCallout">
            <a:avLst>
              <a:gd name="adj1" fmla="val -107410"/>
              <a:gd name="adj2" fmla="val 57784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l" defTabSz="457200" eaLnBrk="1" hangingPunct="1"/>
            <a:r>
              <a:rPr lang="es-ES" sz="1800" b="0" dirty="0">
                <a:solidFill>
                  <a:srgbClr val="11414F"/>
                </a:solidFill>
              </a:rPr>
              <a:t>Producto + Desarrollo +</a:t>
            </a:r>
          </a:p>
          <a:p>
            <a:pPr algn="l" defTabSz="457200" eaLnBrk="1" hangingPunct="1"/>
            <a:r>
              <a:rPr lang="es-ES" sz="1800" b="0" dirty="0">
                <a:solidFill>
                  <a:srgbClr val="11414F"/>
                </a:solidFill>
                <a:latin typeface="+mn-lt"/>
              </a:rPr>
              <a:t>QA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894206C-0C2B-438E-AF9B-D804507DA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159" y="4573394"/>
            <a:ext cx="8573589" cy="1458718"/>
          </a:xfrm>
          <a:prstGeom prst="rect">
            <a:avLst/>
          </a:prstGeom>
        </p:spPr>
      </p:pic>
      <p:sp>
        <p:nvSpPr>
          <p:cNvPr id="7" name="Flecha: doblada 6">
            <a:extLst>
              <a:ext uri="{FF2B5EF4-FFF2-40B4-BE49-F238E27FC236}">
                <a16:creationId xmlns:a16="http://schemas.microsoft.com/office/drawing/2014/main" id="{C0765834-00D2-4233-B862-F28B729EFA1D}"/>
              </a:ext>
            </a:extLst>
          </p:cNvPr>
          <p:cNvSpPr/>
          <p:nvPr/>
        </p:nvSpPr>
        <p:spPr bwMode="auto">
          <a:xfrm rot="5400000">
            <a:off x="2161792" y="3729211"/>
            <a:ext cx="944882" cy="992995"/>
          </a:xfrm>
          <a:prstGeom prst="bentArrow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l" defTabSz="457200" eaLnBrk="1" hangingPunct="1"/>
            <a:endParaRPr lang="es-ES" sz="1800" b="0" dirty="0">
              <a:solidFill>
                <a:srgbClr val="11414F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799421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QA presente al inicio de Sprint y trabajando en </a:t>
            </a:r>
            <a:b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</a:b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los tests antes de que sea entregado el código </a:t>
            </a:r>
          </a:p>
          <a:p>
            <a:pPr eaLnBrk="1" hangingPunct="1">
              <a:buFont typeface="Arial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ＭＳ Ｐゴシック" pitchFamily="34" charset="-128"/>
              <a:cs typeface="Arial" panose="020B0604020202020204" pitchFamily="34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Propuesta y redacción de test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Herramienta: Hiptest</a:t>
            </a:r>
          </a:p>
          <a:p>
            <a:pPr lvl="1">
              <a:buFont typeface="Arial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ＭＳ Ｐゴシック" pitchFamily="34" charset="-128"/>
              <a:cs typeface="Arial" panose="020B0604020202020204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Revisión de Producto y Desarrollo 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Todos de acuerdo en qué y cómo lo vamos a probar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Herramienta: Confluence</a:t>
            </a:r>
          </a:p>
          <a:p>
            <a:pPr marL="350837" lvl="1" indent="0">
              <a:buNone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ＭＳ Ｐゴシック" pitchFamily="34" charset="-128"/>
              <a:cs typeface="Arial" panose="020B0604020202020204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Ejecución y reporte de posibles BUGs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Herramientas: Hiptest ejecución, JIRA </a:t>
            </a:r>
          </a:p>
          <a:p>
            <a:pPr lvl="1">
              <a:buFont typeface="Arial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ea typeface="ＭＳ Ｐゴシック" pitchFamily="34" charset="-128"/>
              <a:cs typeface="Arial" panose="020B0604020202020204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Documentación (¡para todo! =D)</a:t>
            </a:r>
          </a:p>
          <a:p>
            <a:pPr lvl="1">
              <a:buFont typeface="Arial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ea typeface="ＭＳ Ｐゴシック" pitchFamily="34" charset="-128"/>
                <a:cs typeface="Arial" panose="020B0604020202020204" pitchFamily="34" charset="0"/>
              </a:rPr>
              <a:t>Confluence</a:t>
            </a:r>
          </a:p>
          <a:p>
            <a:pPr marL="350837" lvl="1" indent="0">
              <a:buNone/>
            </a:pPr>
            <a:endParaRPr lang="en-US" sz="1400" dirty="0">
              <a:solidFill>
                <a:schemeClr val="tx1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marL="0" indent="0">
              <a:buNone/>
            </a:pPr>
            <a:endParaRPr lang="en-US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  <a:p>
            <a:pPr lvl="1" eaLnBrk="1" hangingPunct="1">
              <a:buFont typeface="Courier New" pitchFamily="49" charset="0"/>
              <a:buNone/>
            </a:pPr>
            <a:endParaRPr lang="en-US" dirty="0">
              <a:solidFill>
                <a:srgbClr val="404040"/>
              </a:solidFill>
              <a:latin typeface="Arial" pitchFamily="34" charset="0"/>
              <a:ea typeface="ＭＳ Ｐゴシック" pitchFamily="34" charset="-128"/>
              <a:cs typeface="Arial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C2BFD5-247F-4760-B6C5-3C17E2F1E99C}" type="slidenum">
              <a:rPr lang="es-ES"/>
              <a:pPr/>
              <a:t>6</a:t>
            </a:fld>
            <a:endParaRPr lang="es-ES" dirty="0"/>
          </a:p>
        </p:txBody>
      </p:sp>
      <p:sp>
        <p:nvSpPr>
          <p:cNvPr id="6" name="1 Título"/>
          <p:cNvSpPr txBox="1">
            <a:spLocks/>
          </p:cNvSpPr>
          <p:nvPr/>
        </p:nvSpPr>
        <p:spPr bwMode="auto">
          <a:xfrm>
            <a:off x="357313" y="225326"/>
            <a:ext cx="9149543" cy="411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Arial Unicode MS" pitchFamily="34" charset="-128"/>
                <a:cs typeface="Arial Unicode MS" pitchFamily="34" charset="-128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r>
              <a:rPr lang="es-ES" sz="2200" b="1" dirty="0">
                <a:solidFill>
                  <a:schemeClr val="bg1">
                    <a:lumMod val="75000"/>
                  </a:schemeClr>
                </a:solidFill>
                <a:latin typeface="Arial Rounded MT Bold"/>
                <a:cs typeface="Arial Rounded MT Bold"/>
              </a:rPr>
              <a:t>3 Planteamiento de los test</a:t>
            </a:r>
            <a:endParaRPr lang="en-GB" sz="2200" b="1" dirty="0">
              <a:solidFill>
                <a:schemeClr val="bg1">
                  <a:lumMod val="75000"/>
                </a:schemeClr>
              </a:solidFill>
              <a:latin typeface="Arial Rounded MT Bold"/>
              <a:cs typeface="Arial Rounded MT Bold"/>
            </a:endParaRPr>
          </a:p>
        </p:txBody>
      </p:sp>
      <p:sp>
        <p:nvSpPr>
          <p:cNvPr id="4" name="Explosión: 8 puntos 3">
            <a:extLst>
              <a:ext uri="{FF2B5EF4-FFF2-40B4-BE49-F238E27FC236}">
                <a16:creationId xmlns:a16="http://schemas.microsoft.com/office/drawing/2014/main" id="{BE5CBCD5-CEEC-4471-8F7A-8BE8A98734F8}"/>
              </a:ext>
            </a:extLst>
          </p:cNvPr>
          <p:cNvSpPr/>
          <p:nvPr/>
        </p:nvSpPr>
        <p:spPr bwMode="auto">
          <a:xfrm>
            <a:off x="5998951" y="2557665"/>
            <a:ext cx="3240494" cy="2593181"/>
          </a:xfrm>
          <a:prstGeom prst="irregularSeal1">
            <a:avLst/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defTabSz="457200" eaLnBrk="1" hangingPunct="1"/>
            <a:r>
              <a:rPr lang="es-ES" sz="1800" b="0" dirty="0">
                <a:solidFill>
                  <a:srgbClr val="11414F"/>
                </a:solidFill>
                <a:latin typeface="+mn-lt"/>
              </a:rPr>
              <a:t>Definición de criterios de aceptación</a:t>
            </a:r>
          </a:p>
        </p:txBody>
      </p:sp>
    </p:spTree>
    <p:extLst>
      <p:ext uri="{BB962C8B-B14F-4D97-AF65-F5344CB8AC3E}">
        <p14:creationId xmlns:p14="http://schemas.microsoft.com/office/powerpoint/2010/main" val="390010615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>
                <a:solidFill>
                  <a:srgbClr val="404040"/>
                </a:solidFill>
              </a:rPr>
              <a:t>Test funcionales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ES" sz="1600" dirty="0">
                <a:latin typeface="+mn-lt"/>
              </a:rPr>
              <a:t>Test de integración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600" dirty="0"/>
              <a:t>Test de sistema (E2E)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600" dirty="0">
                <a:latin typeface="+mn-lt"/>
              </a:rPr>
              <a:t>Test de regresión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s-ES" sz="1400" dirty="0">
                <a:latin typeface="+mn-lt"/>
              </a:rPr>
              <a:t>Test autom</a:t>
            </a:r>
            <a:r>
              <a:rPr lang="es-ES" sz="1400" dirty="0"/>
              <a:t>áticos: </a:t>
            </a:r>
            <a:br>
              <a:rPr lang="es-ES" sz="1400" dirty="0"/>
            </a:br>
            <a:r>
              <a:rPr lang="es-ES" sz="1400" dirty="0"/>
              <a:t> -&gt; futuro regresión automática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buNone/>
            </a:pPr>
            <a:r>
              <a:rPr lang="es-ES" dirty="0">
                <a:solidFill>
                  <a:srgbClr val="404040"/>
                </a:solidFill>
              </a:rPr>
              <a:t>Test estructurales</a:t>
            </a:r>
          </a:p>
        </p:txBody>
      </p:sp>
      <p:sp>
        <p:nvSpPr>
          <p:cNvPr id="5" name="4 Marcador de contenido"/>
          <p:cNvSpPr>
            <a:spLocks noGrp="1"/>
          </p:cNvSpPr>
          <p:nvPr>
            <p:ph sz="quarter" idx="4"/>
          </p:nvPr>
        </p:nvSpPr>
        <p:spPr>
          <a:xfrm>
            <a:off x="5032957" y="2174875"/>
            <a:ext cx="4377829" cy="157825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s-ES" sz="1600" dirty="0">
                <a:latin typeface="+mn-lt"/>
              </a:rPr>
              <a:t>Test unitarios a nivel de código </a:t>
            </a:r>
            <a:r>
              <a:rPr lang="es-ES" sz="1600" dirty="0"/>
              <a:t>(</a:t>
            </a:r>
            <a:r>
              <a:rPr lang="es-ES" sz="1600" dirty="0">
                <a:latin typeface="+mn-lt"/>
              </a:rPr>
              <a:t>por parte de desarrollo)</a:t>
            </a:r>
            <a:endParaRPr lang="es-ES" sz="1600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s-ES" sz="1400" dirty="0"/>
              <a:t>Cobertura del código % 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CBE8E8-5668-4FD4-BF91-9C0171231F3A}" type="slidenum">
              <a:rPr lang="es-ES" smtClean="0"/>
              <a:pPr/>
              <a:t>7</a:t>
            </a:fld>
            <a:endParaRPr lang="es-ES" dirty="0"/>
          </a:p>
        </p:txBody>
      </p:sp>
      <p:sp>
        <p:nvSpPr>
          <p:cNvPr id="8" name="3 Marcador de texto">
            <a:extLst>
              <a:ext uri="{FF2B5EF4-FFF2-40B4-BE49-F238E27FC236}">
                <a16:creationId xmlns:a16="http://schemas.microsoft.com/office/drawing/2014/main" id="{B491361D-1964-4FFE-B7D3-8D6E448B8C73}"/>
              </a:ext>
            </a:extLst>
          </p:cNvPr>
          <p:cNvSpPr txBox="1">
            <a:spLocks/>
          </p:cNvSpPr>
          <p:nvPr/>
        </p:nvSpPr>
        <p:spPr bwMode="auto">
          <a:xfrm>
            <a:off x="5032956" y="3798169"/>
            <a:ext cx="4377829" cy="639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marL="171450" indent="-17145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50000"/>
              <a:buFont typeface="Arial Narrow" pitchFamily="34" charset="0"/>
              <a:buChar char="―"/>
              <a:defRPr lang="es-ES" sz="1700" b="0" smtClean="0">
                <a:solidFill>
                  <a:srgbClr val="338FC9"/>
                </a:solidFill>
                <a:latin typeface="Arial Rounded MT Bold"/>
                <a:ea typeface="ＭＳ Ｐゴシック" charset="0"/>
                <a:cs typeface="Arial Rounded MT Bold"/>
              </a:defRPr>
            </a:lvl1pPr>
            <a:lvl2pPr marL="536575" indent="-185738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50000"/>
              <a:buFont typeface="Arial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900113" indent="-18415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Courier New" pitchFamily="49" charset="0"/>
              <a:buChar char="o"/>
              <a:defRPr sz="16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57300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 Narrow" pitchFamily="34" charset="0"/>
              <a:buChar char="›"/>
              <a:defRPr sz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6144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 Narrow" pitchFamily="34" charset="0"/>
              <a:buChar char="›"/>
              <a:defRPr sz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0716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88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60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32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 Narrow" pitchFamily="34" charset="0"/>
              <a:buNone/>
            </a:pPr>
            <a:r>
              <a:rPr lang="es-ES" kern="0" dirty="0">
                <a:solidFill>
                  <a:srgbClr val="404040"/>
                </a:solidFill>
              </a:rPr>
              <a:t>Test estructurales</a:t>
            </a:r>
          </a:p>
        </p:txBody>
      </p:sp>
      <p:sp>
        <p:nvSpPr>
          <p:cNvPr id="9" name="4 Marcador de contenido">
            <a:extLst>
              <a:ext uri="{FF2B5EF4-FFF2-40B4-BE49-F238E27FC236}">
                <a16:creationId xmlns:a16="http://schemas.microsoft.com/office/drawing/2014/main" id="{F69F5F7D-7148-4AB9-920D-54EE24DF8C10}"/>
              </a:ext>
            </a:extLst>
          </p:cNvPr>
          <p:cNvSpPr txBox="1">
            <a:spLocks/>
          </p:cNvSpPr>
          <p:nvPr/>
        </p:nvSpPr>
        <p:spPr bwMode="auto">
          <a:xfrm>
            <a:off x="5035229" y="4551865"/>
            <a:ext cx="4377829" cy="15782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71450" indent="-17145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50000"/>
              <a:buFont typeface="Arial Narrow" pitchFamily="34" charset="0"/>
              <a:buChar char="―"/>
              <a:defRPr lang="es-E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ＭＳ Ｐゴシック" charset="0"/>
                <a:cs typeface="Arial"/>
              </a:defRPr>
            </a:lvl1pPr>
            <a:lvl2pPr marL="536575" indent="-185738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50000"/>
              <a:buFont typeface="Arial" pitchFamily="34" charset="0"/>
              <a:buChar char="•"/>
              <a:defRPr lang="es-E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ＭＳ Ｐゴシック" charset="0"/>
                <a:cs typeface="Arial"/>
              </a:defRPr>
            </a:lvl2pPr>
            <a:lvl3pPr marL="900113" indent="-18415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Courier New" pitchFamily="49" charset="0"/>
              <a:buChar char="o"/>
              <a:defRPr lang="es-ES" sz="1100" smtClean="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3pPr>
            <a:lvl4pPr marL="1257300" indent="-17780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 Narrow" pitchFamily="34" charset="0"/>
              <a:buChar char="›"/>
              <a:defRPr lang="es-ES" sz="900" smtClean="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4pPr>
            <a:lvl5pPr marL="1614488" indent="-177800" algn="l" defTabSz="457200" rtl="0" eaLnBrk="1" fontAlgn="base" hangingPunct="1">
              <a:spcBef>
                <a:spcPct val="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 Narrow" pitchFamily="34" charset="0"/>
              <a:buChar char="›"/>
              <a:defRPr lang="es-ES_tradnl" sz="900">
                <a:solidFill>
                  <a:srgbClr val="A6A6A6"/>
                </a:solidFill>
                <a:latin typeface="+mn-lt"/>
                <a:ea typeface="ＭＳ Ｐゴシック" charset="0"/>
                <a:cs typeface="Arial"/>
              </a:defRPr>
            </a:lvl5pPr>
            <a:lvl6pPr marL="20716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88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60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43288" indent="-177800" algn="just" defTabSz="457200" rtl="0" eaLnBrk="1" fontAlgn="base" hangingPunct="1">
              <a:spcBef>
                <a:spcPct val="0"/>
              </a:spcBef>
              <a:spcAft>
                <a:spcPts val="600"/>
              </a:spcAft>
              <a:buSzPct val="150000"/>
              <a:buFont typeface="Lucida Grande"/>
              <a:buChar char="›"/>
              <a:defRPr sz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s-ES" sz="1600" b="0" kern="0" dirty="0"/>
              <a:t>Performance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600" b="0" kern="0" dirty="0"/>
              <a:t>Robustez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600" b="0" kern="0" dirty="0"/>
              <a:t>Estabilidad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" sz="1600" b="0" kern="0" dirty="0"/>
              <a:t>Seguridad</a:t>
            </a:r>
          </a:p>
          <a:p>
            <a:pPr>
              <a:buFont typeface="Arial Narrow" pitchFamily="34" charset="0"/>
              <a:buNone/>
            </a:pPr>
            <a:endParaRPr lang="es-ES" b="0" kern="0" dirty="0"/>
          </a:p>
        </p:txBody>
      </p:sp>
      <p:sp>
        <p:nvSpPr>
          <p:cNvPr id="12" name="Rectángulo: esquina doblada 11">
            <a:extLst>
              <a:ext uri="{FF2B5EF4-FFF2-40B4-BE49-F238E27FC236}">
                <a16:creationId xmlns:a16="http://schemas.microsoft.com/office/drawing/2014/main" id="{ED426096-42D7-4ACA-80F2-222DC9F9B318}"/>
              </a:ext>
            </a:extLst>
          </p:cNvPr>
          <p:cNvSpPr/>
          <p:nvPr/>
        </p:nvSpPr>
        <p:spPr bwMode="auto">
          <a:xfrm>
            <a:off x="1746405" y="3842455"/>
            <a:ext cx="2279176" cy="1101923"/>
          </a:xfrm>
          <a:prstGeom prst="foldedCorner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defTabSz="457200" eaLnBrk="1" hangingPunct="1"/>
            <a:r>
              <a:rPr lang="es-ES" sz="1800" b="0" dirty="0">
                <a:solidFill>
                  <a:srgbClr val="11414F"/>
                </a:solidFill>
              </a:rPr>
              <a:t>Definición de requisitos junto a producto y a desarrollo</a:t>
            </a:r>
          </a:p>
        </p:txBody>
      </p:sp>
      <p:sp>
        <p:nvSpPr>
          <p:cNvPr id="13" name="Rectángulo: esquina doblada 12">
            <a:extLst>
              <a:ext uri="{FF2B5EF4-FFF2-40B4-BE49-F238E27FC236}">
                <a16:creationId xmlns:a16="http://schemas.microsoft.com/office/drawing/2014/main" id="{168A99EF-2064-42C6-A5F7-F2A4938EF98C}"/>
              </a:ext>
            </a:extLst>
          </p:cNvPr>
          <p:cNvSpPr/>
          <p:nvPr/>
        </p:nvSpPr>
        <p:spPr bwMode="auto">
          <a:xfrm>
            <a:off x="6566845" y="4733748"/>
            <a:ext cx="2846213" cy="771346"/>
          </a:xfrm>
          <a:prstGeom prst="foldedCorner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defTabSz="457200" eaLnBrk="1" hangingPunct="1"/>
            <a:r>
              <a:rPr lang="es-ES" sz="1800" b="0" dirty="0">
                <a:solidFill>
                  <a:srgbClr val="11414F"/>
                </a:solidFill>
              </a:rPr>
              <a:t>Caracterización </a:t>
            </a:r>
            <a:br>
              <a:rPr lang="es-ES" sz="1800" b="0" dirty="0">
                <a:solidFill>
                  <a:srgbClr val="11414F"/>
                </a:solidFill>
              </a:rPr>
            </a:br>
            <a:r>
              <a:rPr lang="es-ES" sz="1800" b="0" dirty="0">
                <a:solidFill>
                  <a:srgbClr val="11414F"/>
                </a:solidFill>
              </a:rPr>
              <a:t>de </a:t>
            </a:r>
            <a:r>
              <a:rPr lang="es-ES" sz="1800" b="0" dirty="0" err="1">
                <a:solidFill>
                  <a:srgbClr val="11414F"/>
                </a:solidFill>
              </a:rPr>
              <a:t>KPIs</a:t>
            </a:r>
            <a:r>
              <a:rPr lang="es-ES" sz="1800" b="0" dirty="0">
                <a:solidFill>
                  <a:srgbClr val="11414F"/>
                </a:solidFill>
              </a:rPr>
              <a:t> </a:t>
            </a:r>
          </a:p>
        </p:txBody>
      </p:sp>
      <p:sp>
        <p:nvSpPr>
          <p:cNvPr id="14" name="Título 2">
            <a:extLst>
              <a:ext uri="{FF2B5EF4-FFF2-40B4-BE49-F238E27FC236}">
                <a16:creationId xmlns:a16="http://schemas.microsoft.com/office/drawing/2014/main" id="{4823AD38-AD1A-4193-95A8-6D6912414EE8}"/>
              </a:ext>
            </a:extLst>
          </p:cNvPr>
          <p:cNvSpPr txBox="1">
            <a:spLocks/>
          </p:cNvSpPr>
          <p:nvPr/>
        </p:nvSpPr>
        <p:spPr bwMode="auto">
          <a:xfrm>
            <a:off x="382281" y="323558"/>
            <a:ext cx="9030777" cy="411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lang="es-ES_tradnl" sz="2200" b="0" kern="1200" dirty="0">
                <a:solidFill>
                  <a:srgbClr val="133054"/>
                </a:solidFill>
                <a:latin typeface="Arial Rounded MT Bold"/>
                <a:ea typeface="ＭＳ Ｐゴシック" charset="0"/>
                <a:cs typeface="Arial Rounded MT Bold"/>
              </a:defRPr>
            </a:lvl1pPr>
            <a:lvl2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ＭＳ Ｐゴシック" charset="0"/>
                <a:cs typeface="Arial Unicode MS" pitchFamily="34" charset="-128"/>
              </a:defRPr>
            </a:lvl2pPr>
            <a:lvl3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ＭＳ Ｐゴシック" charset="0"/>
                <a:cs typeface="Arial Unicode MS" pitchFamily="34" charset="-128"/>
              </a:defRPr>
            </a:lvl3pPr>
            <a:lvl4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ＭＳ Ｐゴシック" charset="0"/>
                <a:cs typeface="Arial Unicode MS" pitchFamily="34" charset="-128"/>
              </a:defRPr>
            </a:lvl4pPr>
            <a:lvl5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 Narrow" pitchFamily="34" charset="0"/>
                <a:ea typeface="ＭＳ Ｐゴシック" charset="0"/>
                <a:cs typeface="Arial Unicode MS" pitchFamily="34" charset="-128"/>
              </a:defRPr>
            </a:lvl5pPr>
            <a:lvl6pPr marL="4572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6pPr>
            <a:lvl7pPr marL="9144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7pPr>
            <a:lvl8pPr marL="13716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8pPr>
            <a:lvl9pPr marL="1828800"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61B8CD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r>
              <a:rPr lang="es-ES" dirty="0"/>
              <a:t>3.1 Tipos de test</a:t>
            </a:r>
          </a:p>
        </p:txBody>
      </p: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6EC6B76-2F74-4047-957E-E1D1980EA4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ORGANIZACIÓN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7E4FCD-5C05-4C8F-BA84-5218A5C4EE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sz="2000" dirty="0"/>
              <a:t>Proyecto </a:t>
            </a:r>
          </a:p>
          <a:p>
            <a:pPr lvl="1"/>
            <a:r>
              <a:rPr lang="es-ES" sz="2000" dirty="0"/>
              <a:t>Épica</a:t>
            </a:r>
          </a:p>
          <a:p>
            <a:pPr lvl="2"/>
            <a:r>
              <a:rPr lang="es-ES" sz="1800" dirty="0"/>
              <a:t>User Story</a:t>
            </a:r>
          </a:p>
          <a:p>
            <a:pPr lvl="3"/>
            <a:r>
              <a:rPr lang="es-ES" sz="1800" dirty="0"/>
              <a:t>Test</a:t>
            </a:r>
          </a:p>
          <a:p>
            <a:pPr lvl="4"/>
            <a:r>
              <a:rPr lang="es-ES" sz="1600" dirty="0"/>
              <a:t>Precondiciones</a:t>
            </a:r>
            <a:r>
              <a:rPr lang="es-ES" sz="1800" dirty="0"/>
              <a:t> </a:t>
            </a:r>
          </a:p>
          <a:p>
            <a:pPr lvl="4"/>
            <a:r>
              <a:rPr lang="es-ES" sz="1600" dirty="0"/>
              <a:t>Escenarios de prueba </a:t>
            </a:r>
          </a:p>
          <a:p>
            <a:pPr lvl="3"/>
            <a:r>
              <a:rPr lang="es-ES" sz="1800" dirty="0"/>
              <a:t>Bugs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F908EA2-A895-4B45-A6D6-0780018BCA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ES" dirty="0"/>
              <a:t>EJEMPLO HIPTEST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44D4CB9B-C70A-4784-BBC8-E53B0DE2E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986" y="289971"/>
            <a:ext cx="9030777" cy="411257"/>
          </a:xfrm>
        </p:spPr>
        <p:txBody>
          <a:bodyPr/>
          <a:lstStyle/>
          <a:p>
            <a:r>
              <a:rPr lang="es-ES" dirty="0"/>
              <a:t>3.2 Posible organización - SQUAD 2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F36094F-3F63-426D-84B2-F50AFEB20C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CBE8E8-5668-4FD4-BF91-9C0171231F3A}" type="slidenum">
              <a:rPr lang="es-ES" smtClean="0"/>
              <a:pPr/>
              <a:t>8</a:t>
            </a:fld>
            <a:endParaRPr lang="es-ES" dirty="0"/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AC82421C-C03D-4170-A7D8-C4C535C5C3A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032375" y="2257308"/>
            <a:ext cx="4378325" cy="1595146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48F0652-2343-45B8-BB4C-07824B11F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374" y="4466923"/>
            <a:ext cx="4435475" cy="1838757"/>
          </a:xfrm>
          <a:prstGeom prst="rect">
            <a:avLst/>
          </a:prstGeom>
        </p:spPr>
      </p:pic>
      <p:sp>
        <p:nvSpPr>
          <p:cNvPr id="13" name="Flecha: hacia abajo 12">
            <a:extLst>
              <a:ext uri="{FF2B5EF4-FFF2-40B4-BE49-F238E27FC236}">
                <a16:creationId xmlns:a16="http://schemas.microsoft.com/office/drawing/2014/main" id="{39BE6966-FB4D-4683-8A67-056D61F62C70}"/>
              </a:ext>
            </a:extLst>
          </p:cNvPr>
          <p:cNvSpPr/>
          <p:nvPr/>
        </p:nvSpPr>
        <p:spPr bwMode="auto">
          <a:xfrm>
            <a:off x="7018638" y="4028303"/>
            <a:ext cx="337751" cy="321275"/>
          </a:xfrm>
          <a:prstGeom prst="downArrow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l" defTabSz="457200" eaLnBrk="1" hangingPunct="1"/>
            <a:endParaRPr lang="es-ES" sz="1800" b="0" dirty="0">
              <a:solidFill>
                <a:srgbClr val="11414F"/>
              </a:solidFill>
              <a:latin typeface="+mn-lt"/>
            </a:endParaRPr>
          </a:p>
        </p:txBody>
      </p:sp>
      <p:sp>
        <p:nvSpPr>
          <p:cNvPr id="5" name="Rectángulo: esquina doblada 4">
            <a:extLst>
              <a:ext uri="{FF2B5EF4-FFF2-40B4-BE49-F238E27FC236}">
                <a16:creationId xmlns:a16="http://schemas.microsoft.com/office/drawing/2014/main" id="{04A83FFF-CE42-4CAC-9FDB-45DE7E5267B8}"/>
              </a:ext>
            </a:extLst>
          </p:cNvPr>
          <p:cNvSpPr/>
          <p:nvPr/>
        </p:nvSpPr>
        <p:spPr bwMode="auto">
          <a:xfrm>
            <a:off x="655497" y="4825740"/>
            <a:ext cx="3620288" cy="991731"/>
          </a:xfrm>
          <a:prstGeom prst="foldedCorner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l" defTabSz="457200" eaLnBrk="1" hangingPunct="1"/>
            <a:r>
              <a:rPr lang="es-ES" sz="1600" b="0" dirty="0">
                <a:solidFill>
                  <a:srgbClr val="11414F"/>
                </a:solidFill>
                <a:latin typeface="+mn-lt"/>
              </a:rPr>
              <a:t>Marcar por cada US los test candidatos </a:t>
            </a:r>
          </a:p>
          <a:p>
            <a:pPr marL="285750" indent="-285750" algn="l" defTabSz="457200" eaLnBrk="1" hangingPunct="1">
              <a:buFontTx/>
              <a:buChar char="-"/>
            </a:pPr>
            <a:r>
              <a:rPr lang="es-ES" sz="1600" b="0" dirty="0">
                <a:solidFill>
                  <a:srgbClr val="11414F"/>
                </a:solidFill>
                <a:latin typeface="+mn-lt"/>
              </a:rPr>
              <a:t>“sanity</a:t>
            </a:r>
            <a:r>
              <a:rPr lang="es-ES" sz="1600" b="0" dirty="0">
                <a:solidFill>
                  <a:srgbClr val="11414F"/>
                </a:solidFill>
              </a:rPr>
              <a:t> check</a:t>
            </a:r>
            <a:r>
              <a:rPr lang="es-ES" sz="1600" b="0" dirty="0">
                <a:solidFill>
                  <a:srgbClr val="11414F"/>
                </a:solidFill>
                <a:latin typeface="+mn-lt"/>
              </a:rPr>
              <a:t>” necesarios para regresión </a:t>
            </a:r>
          </a:p>
          <a:p>
            <a:pPr marL="285750" indent="-285750" algn="l" defTabSz="457200" eaLnBrk="1" hangingPunct="1">
              <a:buFontTx/>
              <a:buChar char="-"/>
            </a:pPr>
            <a:r>
              <a:rPr lang="es-ES" sz="1600" b="0" dirty="0">
                <a:solidFill>
                  <a:srgbClr val="11414F"/>
                </a:solidFill>
                <a:latin typeface="+mn-lt"/>
              </a:rPr>
              <a:t>tener un test automático (si procede)</a:t>
            </a:r>
          </a:p>
        </p:txBody>
      </p:sp>
    </p:spTree>
    <p:extLst>
      <p:ext uri="{BB962C8B-B14F-4D97-AF65-F5344CB8AC3E}">
        <p14:creationId xmlns:p14="http://schemas.microsoft.com/office/powerpoint/2010/main" val="192653779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Presentacion_onthespot_2014">
  <a:themeElements>
    <a:clrScheme name="Personalizado 2">
      <a:dk1>
        <a:srgbClr val="000000"/>
      </a:dk1>
      <a:lt1>
        <a:srgbClr val="FFFFFF"/>
      </a:lt1>
      <a:dk2>
        <a:srgbClr val="448ECA"/>
      </a:dk2>
      <a:lt2>
        <a:srgbClr val="EEECE1"/>
      </a:lt2>
      <a:accent1>
        <a:srgbClr val="043F52"/>
      </a:accent1>
      <a:accent2>
        <a:srgbClr val="448ECA"/>
      </a:accent2>
      <a:accent3>
        <a:srgbClr val="F2F2F2"/>
      </a:accent3>
      <a:accent4>
        <a:srgbClr val="055E7A"/>
      </a:accent4>
      <a:accent5>
        <a:srgbClr val="AAAFB3"/>
      </a:accent5>
      <a:accent6>
        <a:srgbClr val="DDD9C3"/>
      </a:accent6>
      <a:hlink>
        <a:srgbClr val="043F52"/>
      </a:hlink>
      <a:folHlink>
        <a:srgbClr val="7030A0"/>
      </a:folHlink>
    </a:clrScheme>
    <a:fontScheme name="Fuente onthespot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/>
          <a:tailEnd/>
        </a:ln>
      </a:spPr>
      <a:bodyPr wrap="square" rtlCol="0" anchor="ctr">
        <a:spAutoFit/>
      </a:bodyPr>
      <a:lstStyle>
        <a:defPPr algn="l" defTabSz="457200" eaLnBrk="1" hangingPunct="1">
          <a:defRPr sz="1800" b="0" dirty="0">
            <a:solidFill>
              <a:srgbClr val="11414F"/>
            </a:solidFill>
            <a:latin typeface="+mn-lt"/>
          </a:defRPr>
        </a:defPPr>
      </a:lstStyle>
      <a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bg2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0" tIns="0" rIns="0" bIns="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heSansCorrespondence" pitchFamily="34" charset="0"/>
          </a:defRPr>
        </a:defPPr>
      </a:lstStyle>
    </a:lnDef>
    <a:txDef>
      <a:spPr>
        <a:noFill/>
      </a:spPr>
      <a:bodyPr wrap="square" rtlCol="0">
        <a:spAutoFit/>
      </a:bodyPr>
      <a:lstStyle>
        <a:defPPr algn="l">
          <a:defRPr b="0" dirty="0" err="1" smtClean="0">
            <a:latin typeface="+mn-lt"/>
          </a:defRPr>
        </a:defPPr>
      </a:lstStyle>
    </a:txDef>
  </a:objectDefaults>
  <a:extraClrSchemeLst>
    <a:extraClrScheme>
      <a:clrScheme name="TF_plantilla_color 1">
        <a:dk1>
          <a:srgbClr val="000000"/>
        </a:dk1>
        <a:lt1>
          <a:srgbClr val="FFFFFF"/>
        </a:lt1>
        <a:dk2>
          <a:srgbClr val="FFF2AF"/>
        </a:dk2>
        <a:lt2>
          <a:srgbClr val="A9A49F"/>
        </a:lt2>
        <a:accent1>
          <a:srgbClr val="B2D1B2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D5E5D5"/>
        </a:accent5>
        <a:accent6>
          <a:srgbClr val="E7B95C"/>
        </a:accent6>
        <a:hlink>
          <a:srgbClr val="DBE9DB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2">
        <a:dk1>
          <a:srgbClr val="000000"/>
        </a:dk1>
        <a:lt1>
          <a:srgbClr val="FFFFFF"/>
        </a:lt1>
        <a:dk2>
          <a:srgbClr val="FFF2AF"/>
        </a:dk2>
        <a:lt2>
          <a:srgbClr val="A9A49F"/>
        </a:lt2>
        <a:accent1>
          <a:srgbClr val="B2D1B2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D5E5D5"/>
        </a:accent5>
        <a:accent6>
          <a:srgbClr val="E7B95C"/>
        </a:accent6>
        <a:hlink>
          <a:srgbClr val="D00063"/>
        </a:hlink>
        <a:folHlink>
          <a:srgbClr val="5598C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3">
        <a:dk1>
          <a:srgbClr val="000000"/>
        </a:dk1>
        <a:lt1>
          <a:srgbClr val="FFFFFF"/>
        </a:lt1>
        <a:dk2>
          <a:srgbClr val="003399"/>
        </a:dk2>
        <a:lt2>
          <a:srgbClr val="B2B2B2"/>
        </a:lt2>
        <a:accent1>
          <a:srgbClr val="D0F500"/>
        </a:accent1>
        <a:accent2>
          <a:srgbClr val="FFA000"/>
        </a:accent2>
        <a:accent3>
          <a:srgbClr val="FFFFFF"/>
        </a:accent3>
        <a:accent4>
          <a:srgbClr val="000000"/>
        </a:accent4>
        <a:accent5>
          <a:srgbClr val="E4F9AA"/>
        </a:accent5>
        <a:accent6>
          <a:srgbClr val="E79100"/>
        </a:accent6>
        <a:hlink>
          <a:srgbClr val="D00063"/>
        </a:hlink>
        <a:folHlink>
          <a:srgbClr val="5598C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4">
        <a:dk1>
          <a:srgbClr val="003399"/>
        </a:dk1>
        <a:lt1>
          <a:srgbClr val="FFFFFF"/>
        </a:lt1>
        <a:dk2>
          <a:srgbClr val="003399"/>
        </a:dk2>
        <a:lt2>
          <a:srgbClr val="B2B2B2"/>
        </a:lt2>
        <a:accent1>
          <a:srgbClr val="D0F500"/>
        </a:accent1>
        <a:accent2>
          <a:srgbClr val="FFA000"/>
        </a:accent2>
        <a:accent3>
          <a:srgbClr val="FFFFFF"/>
        </a:accent3>
        <a:accent4>
          <a:srgbClr val="002A82"/>
        </a:accent4>
        <a:accent5>
          <a:srgbClr val="E4F9AA"/>
        </a:accent5>
        <a:accent6>
          <a:srgbClr val="E79100"/>
        </a:accent6>
        <a:hlink>
          <a:srgbClr val="D00063"/>
        </a:hlink>
        <a:folHlink>
          <a:srgbClr val="5598C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5">
        <a:dk1>
          <a:srgbClr val="003399"/>
        </a:dk1>
        <a:lt1>
          <a:srgbClr val="FFFFFF"/>
        </a:lt1>
        <a:dk2>
          <a:srgbClr val="003399"/>
        </a:dk2>
        <a:lt2>
          <a:srgbClr val="B2B2B2"/>
        </a:lt2>
        <a:accent1>
          <a:srgbClr val="D0F500"/>
        </a:accent1>
        <a:accent2>
          <a:srgbClr val="B2B2B2"/>
        </a:accent2>
        <a:accent3>
          <a:srgbClr val="FFFFFF"/>
        </a:accent3>
        <a:accent4>
          <a:srgbClr val="002A82"/>
        </a:accent4>
        <a:accent5>
          <a:srgbClr val="E4F9AA"/>
        </a:accent5>
        <a:accent6>
          <a:srgbClr val="A1A1A1"/>
        </a:accent6>
        <a:hlink>
          <a:srgbClr val="003399"/>
        </a:hlink>
        <a:folHlink>
          <a:srgbClr val="5598C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6">
        <a:dk1>
          <a:srgbClr val="003399"/>
        </a:dk1>
        <a:lt1>
          <a:srgbClr val="FFFFFF"/>
        </a:lt1>
        <a:dk2>
          <a:srgbClr val="003399"/>
        </a:dk2>
        <a:lt2>
          <a:srgbClr val="B2B2B2"/>
        </a:lt2>
        <a:accent1>
          <a:srgbClr val="D0F500"/>
        </a:accent1>
        <a:accent2>
          <a:srgbClr val="B2B2B2"/>
        </a:accent2>
        <a:accent3>
          <a:srgbClr val="FFFFFF"/>
        </a:accent3>
        <a:accent4>
          <a:srgbClr val="002A82"/>
        </a:accent4>
        <a:accent5>
          <a:srgbClr val="E4F9AA"/>
        </a:accent5>
        <a:accent6>
          <a:srgbClr val="A1A1A1"/>
        </a:accent6>
        <a:hlink>
          <a:srgbClr val="003399"/>
        </a:hlink>
        <a:folHlink>
          <a:srgbClr val="FFA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7">
        <a:dk1>
          <a:srgbClr val="000000"/>
        </a:dk1>
        <a:lt1>
          <a:srgbClr val="FFFFFF"/>
        </a:lt1>
        <a:dk2>
          <a:srgbClr val="003F52"/>
        </a:dk2>
        <a:lt2>
          <a:srgbClr val="EEECE1"/>
        </a:lt2>
        <a:accent1>
          <a:srgbClr val="003F52"/>
        </a:accent1>
        <a:accent2>
          <a:srgbClr val="65C3D5"/>
        </a:accent2>
        <a:accent3>
          <a:srgbClr val="FFFFFF"/>
        </a:accent3>
        <a:accent4>
          <a:srgbClr val="000000"/>
        </a:accent4>
        <a:accent5>
          <a:srgbClr val="AAAFB3"/>
        </a:accent5>
        <a:accent6>
          <a:srgbClr val="5BB0C1"/>
        </a:accent6>
        <a:hlink>
          <a:srgbClr val="003399"/>
        </a:hlink>
        <a:folHlink>
          <a:srgbClr val="FFA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8">
        <a:dk1>
          <a:srgbClr val="000000"/>
        </a:dk1>
        <a:lt1>
          <a:srgbClr val="FFFFFF"/>
        </a:lt1>
        <a:dk2>
          <a:srgbClr val="003F52"/>
        </a:dk2>
        <a:lt2>
          <a:srgbClr val="EEECE1"/>
        </a:lt2>
        <a:accent1>
          <a:srgbClr val="003F52"/>
        </a:accent1>
        <a:accent2>
          <a:srgbClr val="54B4CC"/>
        </a:accent2>
        <a:accent3>
          <a:srgbClr val="FFFFFF"/>
        </a:accent3>
        <a:accent4>
          <a:srgbClr val="000000"/>
        </a:accent4>
        <a:accent5>
          <a:srgbClr val="AAAFB3"/>
        </a:accent5>
        <a:accent6>
          <a:srgbClr val="4BA3B9"/>
        </a:accent6>
        <a:hlink>
          <a:srgbClr val="800080"/>
        </a:hlink>
        <a:folHlink>
          <a:srgbClr val="65C3D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9">
        <a:dk1>
          <a:srgbClr val="000000"/>
        </a:dk1>
        <a:lt1>
          <a:srgbClr val="FFFFFF"/>
        </a:lt1>
        <a:dk2>
          <a:srgbClr val="003F52"/>
        </a:dk2>
        <a:lt2>
          <a:srgbClr val="EEECE1"/>
        </a:lt2>
        <a:accent1>
          <a:srgbClr val="003F52"/>
        </a:accent1>
        <a:accent2>
          <a:srgbClr val="61B8CD"/>
        </a:accent2>
        <a:accent3>
          <a:srgbClr val="FFFFFF"/>
        </a:accent3>
        <a:accent4>
          <a:srgbClr val="000000"/>
        </a:accent4>
        <a:accent5>
          <a:srgbClr val="AAAFB3"/>
        </a:accent5>
        <a:accent6>
          <a:srgbClr val="57A6BA"/>
        </a:accent6>
        <a:hlink>
          <a:srgbClr val="0000E1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10">
        <a:dk1>
          <a:srgbClr val="003F52"/>
        </a:dk1>
        <a:lt1>
          <a:srgbClr val="FFFFFF"/>
        </a:lt1>
        <a:dk2>
          <a:srgbClr val="65C3D5"/>
        </a:dk2>
        <a:lt2>
          <a:srgbClr val="EEECE1"/>
        </a:lt2>
        <a:accent1>
          <a:srgbClr val="003F52"/>
        </a:accent1>
        <a:accent2>
          <a:srgbClr val="65C3D5"/>
        </a:accent2>
        <a:accent3>
          <a:srgbClr val="FFFFFF"/>
        </a:accent3>
        <a:accent4>
          <a:srgbClr val="003445"/>
        </a:accent4>
        <a:accent5>
          <a:srgbClr val="AAAFB3"/>
        </a:accent5>
        <a:accent6>
          <a:srgbClr val="5BB0C1"/>
        </a:accent6>
        <a:hlink>
          <a:srgbClr val="003399"/>
        </a:hlink>
        <a:folHlink>
          <a:srgbClr val="FFA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11">
        <a:dk1>
          <a:srgbClr val="043F52"/>
        </a:dk1>
        <a:lt1>
          <a:srgbClr val="FFFFFF"/>
        </a:lt1>
        <a:dk2>
          <a:srgbClr val="61B8CD"/>
        </a:dk2>
        <a:lt2>
          <a:srgbClr val="EEECE1"/>
        </a:lt2>
        <a:accent1>
          <a:srgbClr val="043F52"/>
        </a:accent1>
        <a:accent2>
          <a:srgbClr val="DDDDDD"/>
        </a:accent2>
        <a:accent3>
          <a:srgbClr val="FFFFFF"/>
        </a:accent3>
        <a:accent4>
          <a:srgbClr val="033445"/>
        </a:accent4>
        <a:accent5>
          <a:srgbClr val="AAAFB3"/>
        </a:accent5>
        <a:accent6>
          <a:srgbClr val="C8C8C8"/>
        </a:accent6>
        <a:hlink>
          <a:srgbClr val="7AB51D"/>
        </a:hlink>
        <a:folHlink>
          <a:srgbClr val="D2A85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12">
        <a:dk1>
          <a:srgbClr val="043F52"/>
        </a:dk1>
        <a:lt1>
          <a:srgbClr val="FFFFFF"/>
        </a:lt1>
        <a:dk2>
          <a:srgbClr val="61B8CD"/>
        </a:dk2>
        <a:lt2>
          <a:srgbClr val="EEECE1"/>
        </a:lt2>
        <a:accent1>
          <a:srgbClr val="043F52"/>
        </a:accent1>
        <a:accent2>
          <a:srgbClr val="61B8CD"/>
        </a:accent2>
        <a:accent3>
          <a:srgbClr val="FFFFFF"/>
        </a:accent3>
        <a:accent4>
          <a:srgbClr val="033445"/>
        </a:accent4>
        <a:accent5>
          <a:srgbClr val="AAAFB3"/>
        </a:accent5>
        <a:accent6>
          <a:srgbClr val="57A6BA"/>
        </a:accent6>
        <a:hlink>
          <a:srgbClr val="7AB51D"/>
        </a:hlink>
        <a:folHlink>
          <a:srgbClr val="D2A85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13">
        <a:dk1>
          <a:srgbClr val="043F52"/>
        </a:dk1>
        <a:lt1>
          <a:srgbClr val="FFFFFF"/>
        </a:lt1>
        <a:dk2>
          <a:srgbClr val="61B8CD"/>
        </a:dk2>
        <a:lt2>
          <a:srgbClr val="EEECE1"/>
        </a:lt2>
        <a:accent1>
          <a:srgbClr val="043F52"/>
        </a:accent1>
        <a:accent2>
          <a:srgbClr val="61B8CD"/>
        </a:accent2>
        <a:accent3>
          <a:srgbClr val="FFFFFF"/>
        </a:accent3>
        <a:accent4>
          <a:srgbClr val="033445"/>
        </a:accent4>
        <a:accent5>
          <a:srgbClr val="AAAFB3"/>
        </a:accent5>
        <a:accent6>
          <a:srgbClr val="57A6BA"/>
        </a:accent6>
        <a:hlink>
          <a:srgbClr val="FFFFCB"/>
        </a:hlink>
        <a:folHlink>
          <a:srgbClr val="D2A85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14">
        <a:dk1>
          <a:srgbClr val="043F52"/>
        </a:dk1>
        <a:lt1>
          <a:srgbClr val="FFFFFF"/>
        </a:lt1>
        <a:dk2>
          <a:srgbClr val="61B8CD"/>
        </a:dk2>
        <a:lt2>
          <a:srgbClr val="EEECE1"/>
        </a:lt2>
        <a:accent1>
          <a:srgbClr val="043F52"/>
        </a:accent1>
        <a:accent2>
          <a:srgbClr val="61B8CD"/>
        </a:accent2>
        <a:accent3>
          <a:srgbClr val="FFFFFF"/>
        </a:accent3>
        <a:accent4>
          <a:srgbClr val="033445"/>
        </a:accent4>
        <a:accent5>
          <a:srgbClr val="AAAFB3"/>
        </a:accent5>
        <a:accent6>
          <a:srgbClr val="57A6BA"/>
        </a:accent6>
        <a:hlink>
          <a:srgbClr val="FFFF99"/>
        </a:hlink>
        <a:folHlink>
          <a:srgbClr val="D2A85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F_plantilla_color 15">
        <a:dk1>
          <a:srgbClr val="043F52"/>
        </a:dk1>
        <a:lt1>
          <a:srgbClr val="FFFFFF"/>
        </a:lt1>
        <a:dk2>
          <a:srgbClr val="61B8CD"/>
        </a:dk2>
        <a:lt2>
          <a:srgbClr val="EEECE1"/>
        </a:lt2>
        <a:accent1>
          <a:srgbClr val="043F52"/>
        </a:accent1>
        <a:accent2>
          <a:srgbClr val="61B8CD"/>
        </a:accent2>
        <a:accent3>
          <a:srgbClr val="FFFFFF"/>
        </a:accent3>
        <a:accent4>
          <a:srgbClr val="033445"/>
        </a:accent4>
        <a:accent5>
          <a:srgbClr val="AAAFB3"/>
        </a:accent5>
        <a:accent6>
          <a:srgbClr val="57A6BA"/>
        </a:accent6>
        <a:hlink>
          <a:srgbClr val="FFFFCC"/>
        </a:hlink>
        <a:folHlink>
          <a:srgbClr val="D2A85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nthespot">
      <a:dk1>
        <a:srgbClr val="000000"/>
      </a:dk1>
      <a:lt1>
        <a:srgbClr val="FFFFFF"/>
      </a:lt1>
      <a:dk2>
        <a:srgbClr val="448ECA"/>
      </a:dk2>
      <a:lt2>
        <a:srgbClr val="EEECE1"/>
      </a:lt2>
      <a:accent1>
        <a:srgbClr val="043F52"/>
      </a:accent1>
      <a:accent2>
        <a:srgbClr val="448ECA"/>
      </a:accent2>
      <a:accent3>
        <a:srgbClr val="F2F2F2"/>
      </a:accent3>
      <a:accent4>
        <a:srgbClr val="055E7A"/>
      </a:accent4>
      <a:accent5>
        <a:srgbClr val="AAAFB3"/>
      </a:accent5>
      <a:accent6>
        <a:srgbClr val="DDD9C3"/>
      </a:accent6>
      <a:hlink>
        <a:srgbClr val="043F52"/>
      </a:hlink>
      <a:folHlink>
        <a:srgbClr val="7030A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Presentacion_onthespot_2014</Template>
  <TotalTime>1466</TotalTime>
  <Words>627</Words>
  <Application>Microsoft Office PowerPoint</Application>
  <PresentationFormat>A4 (210 x 297 mm)</PresentationFormat>
  <Paragraphs>182</Paragraphs>
  <Slides>15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6" baseType="lpstr">
      <vt:lpstr>Arial Unicode MS</vt:lpstr>
      <vt:lpstr>ＭＳ Ｐゴシック</vt:lpstr>
      <vt:lpstr>Arial</vt:lpstr>
      <vt:lpstr>Arial </vt:lpstr>
      <vt:lpstr>Arial Narrow</vt:lpstr>
      <vt:lpstr>Arial Rounded MT Bold</vt:lpstr>
      <vt:lpstr>Courier New</vt:lpstr>
      <vt:lpstr>Lucida Grande</vt:lpstr>
      <vt:lpstr>TheSansCorrespondence</vt:lpstr>
      <vt:lpstr>Wingdings</vt:lpstr>
      <vt:lpstr>Presentacion_onthespot_2014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2.1 Descripción de features utilizando BDD</vt:lpstr>
      <vt:lpstr>Presentación de PowerPoint</vt:lpstr>
      <vt:lpstr>Presentación de PowerPoint</vt:lpstr>
      <vt:lpstr>3.2 Posible organización - SQUAD 2</vt:lpstr>
      <vt:lpstr>3.2 Plantilla de test</vt:lpstr>
      <vt:lpstr>Presentación de PowerPoint</vt:lpstr>
      <vt:lpstr>Ejemplo</vt:lpstr>
      <vt:lpstr>Presentación de PowerPoint</vt:lpstr>
      <vt:lpstr>Presentación de PowerPoint</vt:lpstr>
      <vt:lpstr>Presentación de PowerPoint</vt:lpstr>
    </vt:vector>
  </TitlesOfParts>
  <Manager>Gestión de Marca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0</dc:title>
  <dc:creator>rtx9256</dc:creator>
  <cp:keywords>Spot colour scheme</cp:keywords>
  <dc:description>Feb 2004 update for Office 2003 rollout_x000d_
May 2004 Copyright line update_x000d_
Jan 2005 Copyright update</dc:description>
  <cp:lastModifiedBy>ROBERTO LEGIDO SILVA</cp:lastModifiedBy>
  <cp:revision>68</cp:revision>
  <cp:lastPrinted>2002-02-21T12:36:09Z</cp:lastPrinted>
  <dcterms:created xsi:type="dcterms:W3CDTF">2014-07-29T07:00:43Z</dcterms:created>
  <dcterms:modified xsi:type="dcterms:W3CDTF">2018-04-17T15:57:49Z</dcterms:modified>
</cp:coreProperties>
</file>